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80" r:id="rId9"/>
    <p:sldId id="281" r:id="rId10"/>
    <p:sldId id="291" r:id="rId11"/>
    <p:sldId id="292" r:id="rId12"/>
    <p:sldId id="263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7784" autoAdjust="0"/>
  </p:normalViewPr>
  <p:slideViewPr>
    <p:cSldViewPr>
      <p:cViewPr varScale="1">
        <p:scale>
          <a:sx n="78" d="100"/>
          <a:sy n="78" d="100"/>
        </p:scale>
        <p:origin x="26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26375-C5E0-4D66-97B5-3BBAC8DE58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74A041A-2D55-4853-9C28-EC30061C34F7}">
      <dgm:prSet phldrT="[Szöveg]"/>
      <dgm:spPr/>
      <dgm:t>
        <a:bodyPr/>
        <a:lstStyle/>
        <a:p>
          <a:r>
            <a:rPr lang="hu-HU" dirty="0"/>
            <a:t>2015</a:t>
          </a:r>
        </a:p>
      </dgm:t>
    </dgm:pt>
    <dgm:pt modelId="{BE0FC011-1CC6-492C-A71C-B36F156AC0BA}" type="parTrans" cxnId="{F952245C-787E-43F7-92FC-7B8A1CF723B7}">
      <dgm:prSet/>
      <dgm:spPr/>
      <dgm:t>
        <a:bodyPr/>
        <a:lstStyle/>
        <a:p>
          <a:endParaRPr lang="hu-HU"/>
        </a:p>
      </dgm:t>
    </dgm:pt>
    <dgm:pt modelId="{63FEF3C1-39B8-4D59-992B-16EEFC5D6A84}" type="sibTrans" cxnId="{F952245C-787E-43F7-92FC-7B8A1CF723B7}">
      <dgm:prSet/>
      <dgm:spPr/>
      <dgm:t>
        <a:bodyPr/>
        <a:lstStyle/>
        <a:p>
          <a:endParaRPr lang="hu-HU"/>
        </a:p>
      </dgm:t>
    </dgm:pt>
    <dgm:pt modelId="{DC1FC4AD-8CCC-4B76-A56C-D0FB7A3589B6}">
      <dgm:prSet phldrT="[Szöveg]"/>
      <dgm:spPr/>
      <dgm:t>
        <a:bodyPr/>
        <a:lstStyle/>
        <a:p>
          <a:r>
            <a:rPr lang="hu-HU" dirty="0"/>
            <a:t>Adatlap és útmutató kidolgozása</a:t>
          </a:r>
        </a:p>
      </dgm:t>
    </dgm:pt>
    <dgm:pt modelId="{4EAA2D8A-D520-4546-8DB7-2EA7A6B2C20C}" type="parTrans" cxnId="{BAFC1245-BBD2-497F-882F-BB0DBD716ED2}">
      <dgm:prSet/>
      <dgm:spPr/>
      <dgm:t>
        <a:bodyPr/>
        <a:lstStyle/>
        <a:p>
          <a:endParaRPr lang="hu-HU"/>
        </a:p>
      </dgm:t>
    </dgm:pt>
    <dgm:pt modelId="{F9E3FDFF-952C-4EDB-B58F-F412FB55A16D}" type="sibTrans" cxnId="{BAFC1245-BBD2-497F-882F-BB0DBD716ED2}">
      <dgm:prSet/>
      <dgm:spPr/>
      <dgm:t>
        <a:bodyPr/>
        <a:lstStyle/>
        <a:p>
          <a:endParaRPr lang="hu-HU"/>
        </a:p>
      </dgm:t>
    </dgm:pt>
    <dgm:pt modelId="{4BB79D4B-C363-45F3-8D77-B806F24C1AEE}">
      <dgm:prSet phldrT="[Szöveg]"/>
      <dgm:spPr/>
      <dgm:t>
        <a:bodyPr/>
        <a:lstStyle/>
        <a:p>
          <a:r>
            <a:rPr lang="hu-HU" dirty="0"/>
            <a:t>2016</a:t>
          </a:r>
        </a:p>
      </dgm:t>
    </dgm:pt>
    <dgm:pt modelId="{1B77CF82-F8BE-47D2-8BA9-9FB62E9F771D}" type="parTrans" cxnId="{D0E203F2-6667-4C2A-9955-8B38D6E03B0F}">
      <dgm:prSet/>
      <dgm:spPr/>
      <dgm:t>
        <a:bodyPr/>
        <a:lstStyle/>
        <a:p>
          <a:endParaRPr lang="hu-HU"/>
        </a:p>
      </dgm:t>
    </dgm:pt>
    <dgm:pt modelId="{0CFD16A5-7378-4455-BD07-D435167F55A3}" type="sibTrans" cxnId="{D0E203F2-6667-4C2A-9955-8B38D6E03B0F}">
      <dgm:prSet/>
      <dgm:spPr/>
      <dgm:t>
        <a:bodyPr/>
        <a:lstStyle/>
        <a:p>
          <a:endParaRPr lang="hu-HU"/>
        </a:p>
      </dgm:t>
    </dgm:pt>
    <dgm:pt modelId="{AAA61068-4FF0-444D-9732-3E9C6E7CB38E}">
      <dgm:prSet phldrT="[Szöveg]"/>
      <dgm:spPr/>
      <dgm:t>
        <a:bodyPr/>
        <a:lstStyle/>
        <a:p>
          <a:r>
            <a:rPr lang="hu-HU" dirty="0"/>
            <a:t>Speciális közfoglalkoztatási program</a:t>
          </a:r>
        </a:p>
      </dgm:t>
    </dgm:pt>
    <dgm:pt modelId="{B1068E19-62B2-42C0-A23B-08E83334BEA0}" type="parTrans" cxnId="{64BFA06F-BD4F-4013-8514-FAED9B75552F}">
      <dgm:prSet/>
      <dgm:spPr/>
      <dgm:t>
        <a:bodyPr/>
        <a:lstStyle/>
        <a:p>
          <a:endParaRPr lang="hu-HU"/>
        </a:p>
      </dgm:t>
    </dgm:pt>
    <dgm:pt modelId="{BC4475D4-F3F9-478F-87AB-A7F8E16388BB}" type="sibTrans" cxnId="{64BFA06F-BD4F-4013-8514-FAED9B75552F}">
      <dgm:prSet/>
      <dgm:spPr/>
      <dgm:t>
        <a:bodyPr/>
        <a:lstStyle/>
        <a:p>
          <a:endParaRPr lang="hu-HU"/>
        </a:p>
      </dgm:t>
    </dgm:pt>
    <dgm:pt modelId="{1774B9D3-008A-45F6-B4F0-673D3565B989}">
      <dgm:prSet phldrT="[Szöveg]"/>
      <dgm:spPr/>
      <dgm:t>
        <a:bodyPr/>
        <a:lstStyle/>
        <a:p>
          <a:r>
            <a:rPr lang="hu-HU" dirty="0"/>
            <a:t>2017</a:t>
          </a:r>
        </a:p>
      </dgm:t>
    </dgm:pt>
    <dgm:pt modelId="{82062014-2EAC-4E69-945E-BB2C5F83827D}" type="parTrans" cxnId="{25168735-1DE1-49FD-A3A3-A24E3F2D4546}">
      <dgm:prSet/>
      <dgm:spPr/>
      <dgm:t>
        <a:bodyPr/>
        <a:lstStyle/>
        <a:p>
          <a:endParaRPr lang="hu-HU"/>
        </a:p>
      </dgm:t>
    </dgm:pt>
    <dgm:pt modelId="{97366639-9648-4BF0-AD7B-ECE55A15BE21}" type="sibTrans" cxnId="{25168735-1DE1-49FD-A3A3-A24E3F2D4546}">
      <dgm:prSet/>
      <dgm:spPr/>
      <dgm:t>
        <a:bodyPr/>
        <a:lstStyle/>
        <a:p>
          <a:endParaRPr lang="hu-HU"/>
        </a:p>
      </dgm:t>
    </dgm:pt>
    <dgm:pt modelId="{53233622-1654-485B-9864-84C5C864EEF0}">
      <dgm:prSet phldrT="[Szöveg]"/>
      <dgm:spPr/>
      <dgm:t>
        <a:bodyPr/>
        <a:lstStyle/>
        <a:p>
          <a:r>
            <a:rPr lang="hu-HU" dirty="0"/>
            <a:t>EFOP – 1.9.4. Szociális diagnózis pilot program</a:t>
          </a:r>
        </a:p>
      </dgm:t>
    </dgm:pt>
    <dgm:pt modelId="{AACB7CDB-413D-490D-A0A4-B172D9A5FD9F}" type="parTrans" cxnId="{3DCAC2E8-6A23-4E18-AA3E-5F106626782E}">
      <dgm:prSet/>
      <dgm:spPr/>
      <dgm:t>
        <a:bodyPr/>
        <a:lstStyle/>
        <a:p>
          <a:endParaRPr lang="hu-HU"/>
        </a:p>
      </dgm:t>
    </dgm:pt>
    <dgm:pt modelId="{77749854-C53F-429C-A213-82B0F73648B2}" type="sibTrans" cxnId="{3DCAC2E8-6A23-4E18-AA3E-5F106626782E}">
      <dgm:prSet/>
      <dgm:spPr/>
      <dgm:t>
        <a:bodyPr/>
        <a:lstStyle/>
        <a:p>
          <a:endParaRPr lang="hu-HU"/>
        </a:p>
      </dgm:t>
    </dgm:pt>
    <dgm:pt modelId="{3BF2E6D0-469D-45F3-9AB7-5F758074BE38}" type="pres">
      <dgm:prSet presAssocID="{A4926375-C5E0-4D66-97B5-3BBAC8DE58A6}" presName="linearFlow" presStyleCnt="0">
        <dgm:presLayoutVars>
          <dgm:dir/>
          <dgm:animLvl val="lvl"/>
          <dgm:resizeHandles val="exact"/>
        </dgm:presLayoutVars>
      </dgm:prSet>
      <dgm:spPr/>
    </dgm:pt>
    <dgm:pt modelId="{9771F1A2-7956-48E5-8367-D0EBA13B664E}" type="pres">
      <dgm:prSet presAssocID="{D74A041A-2D55-4853-9C28-EC30061C34F7}" presName="composite" presStyleCnt="0"/>
      <dgm:spPr/>
    </dgm:pt>
    <dgm:pt modelId="{76039727-3AB7-492B-BAFE-E2CE1B41576B}" type="pres">
      <dgm:prSet presAssocID="{D74A041A-2D55-4853-9C28-EC30061C34F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8EB39D4-26C1-469A-98E6-3BA0B64E9EAF}" type="pres">
      <dgm:prSet presAssocID="{D74A041A-2D55-4853-9C28-EC30061C34F7}" presName="descendantText" presStyleLbl="alignAcc1" presStyleIdx="0" presStyleCnt="3">
        <dgm:presLayoutVars>
          <dgm:bulletEnabled val="1"/>
        </dgm:presLayoutVars>
      </dgm:prSet>
      <dgm:spPr/>
    </dgm:pt>
    <dgm:pt modelId="{CD0DBB30-D154-4EB5-A25F-138CDBCEB88E}" type="pres">
      <dgm:prSet presAssocID="{63FEF3C1-39B8-4D59-992B-16EEFC5D6A84}" presName="sp" presStyleCnt="0"/>
      <dgm:spPr/>
    </dgm:pt>
    <dgm:pt modelId="{4E55322A-2873-45B9-A8FE-AD17C186C317}" type="pres">
      <dgm:prSet presAssocID="{4BB79D4B-C363-45F3-8D77-B806F24C1AEE}" presName="composite" presStyleCnt="0"/>
      <dgm:spPr/>
    </dgm:pt>
    <dgm:pt modelId="{78D1AAC3-AE1E-451F-BB89-9435DAE75AE5}" type="pres">
      <dgm:prSet presAssocID="{4BB79D4B-C363-45F3-8D77-B806F24C1AE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1AE9E4C-A417-47C0-B216-016AD8D9BBAB}" type="pres">
      <dgm:prSet presAssocID="{4BB79D4B-C363-45F3-8D77-B806F24C1AEE}" presName="descendantText" presStyleLbl="alignAcc1" presStyleIdx="1" presStyleCnt="3">
        <dgm:presLayoutVars>
          <dgm:bulletEnabled val="1"/>
        </dgm:presLayoutVars>
      </dgm:prSet>
      <dgm:spPr/>
    </dgm:pt>
    <dgm:pt modelId="{A3EDE9C5-8111-4CCA-B3FF-4B7E3EFA1FCD}" type="pres">
      <dgm:prSet presAssocID="{0CFD16A5-7378-4455-BD07-D435167F55A3}" presName="sp" presStyleCnt="0"/>
      <dgm:spPr/>
    </dgm:pt>
    <dgm:pt modelId="{2C9CC834-20DC-4F40-93C4-3F4F5650B8EF}" type="pres">
      <dgm:prSet presAssocID="{1774B9D3-008A-45F6-B4F0-673D3565B989}" presName="composite" presStyleCnt="0"/>
      <dgm:spPr/>
    </dgm:pt>
    <dgm:pt modelId="{36089D49-80B7-43C4-9842-D3704261FC05}" type="pres">
      <dgm:prSet presAssocID="{1774B9D3-008A-45F6-B4F0-673D3565B98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D7E63AC-DF03-4F97-B815-8D907592A470}" type="pres">
      <dgm:prSet presAssocID="{1774B9D3-008A-45F6-B4F0-673D3565B98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D495907-195C-4CCB-A245-7ED6CC52775C}" type="presOf" srcId="{AAA61068-4FF0-444D-9732-3E9C6E7CB38E}" destId="{11AE9E4C-A417-47C0-B216-016AD8D9BBAB}" srcOrd="0" destOrd="0" presId="urn:microsoft.com/office/officeart/2005/8/layout/chevron2"/>
    <dgm:cxn modelId="{84968E15-8274-407B-A1E1-729521BD1D71}" type="presOf" srcId="{1774B9D3-008A-45F6-B4F0-673D3565B989}" destId="{36089D49-80B7-43C4-9842-D3704261FC05}" srcOrd="0" destOrd="0" presId="urn:microsoft.com/office/officeart/2005/8/layout/chevron2"/>
    <dgm:cxn modelId="{F44A811F-5494-4298-B704-F37EB49450FD}" type="presOf" srcId="{4BB79D4B-C363-45F3-8D77-B806F24C1AEE}" destId="{78D1AAC3-AE1E-451F-BB89-9435DAE75AE5}" srcOrd="0" destOrd="0" presId="urn:microsoft.com/office/officeart/2005/8/layout/chevron2"/>
    <dgm:cxn modelId="{47275320-33B9-474D-BF1F-5013851E321C}" type="presOf" srcId="{A4926375-C5E0-4D66-97B5-3BBAC8DE58A6}" destId="{3BF2E6D0-469D-45F3-9AB7-5F758074BE38}" srcOrd="0" destOrd="0" presId="urn:microsoft.com/office/officeart/2005/8/layout/chevron2"/>
    <dgm:cxn modelId="{25168735-1DE1-49FD-A3A3-A24E3F2D4546}" srcId="{A4926375-C5E0-4D66-97B5-3BBAC8DE58A6}" destId="{1774B9D3-008A-45F6-B4F0-673D3565B989}" srcOrd="2" destOrd="0" parTransId="{82062014-2EAC-4E69-945E-BB2C5F83827D}" sibTransId="{97366639-9648-4BF0-AD7B-ECE55A15BE21}"/>
    <dgm:cxn modelId="{BAFC1245-BBD2-497F-882F-BB0DBD716ED2}" srcId="{D74A041A-2D55-4853-9C28-EC30061C34F7}" destId="{DC1FC4AD-8CCC-4B76-A56C-D0FB7A3589B6}" srcOrd="0" destOrd="0" parTransId="{4EAA2D8A-D520-4546-8DB7-2EA7A6B2C20C}" sibTransId="{F9E3FDFF-952C-4EDB-B58F-F412FB55A16D}"/>
    <dgm:cxn modelId="{5ABACD53-E9EB-4483-B711-78AA96B8685E}" type="presOf" srcId="{D74A041A-2D55-4853-9C28-EC30061C34F7}" destId="{76039727-3AB7-492B-BAFE-E2CE1B41576B}" srcOrd="0" destOrd="0" presId="urn:microsoft.com/office/officeart/2005/8/layout/chevron2"/>
    <dgm:cxn modelId="{F952245C-787E-43F7-92FC-7B8A1CF723B7}" srcId="{A4926375-C5E0-4D66-97B5-3BBAC8DE58A6}" destId="{D74A041A-2D55-4853-9C28-EC30061C34F7}" srcOrd="0" destOrd="0" parTransId="{BE0FC011-1CC6-492C-A71C-B36F156AC0BA}" sibTransId="{63FEF3C1-39B8-4D59-992B-16EEFC5D6A84}"/>
    <dgm:cxn modelId="{64BFA06F-BD4F-4013-8514-FAED9B75552F}" srcId="{4BB79D4B-C363-45F3-8D77-B806F24C1AEE}" destId="{AAA61068-4FF0-444D-9732-3E9C6E7CB38E}" srcOrd="0" destOrd="0" parTransId="{B1068E19-62B2-42C0-A23B-08E83334BEA0}" sibTransId="{BC4475D4-F3F9-478F-87AB-A7F8E16388BB}"/>
    <dgm:cxn modelId="{7AE27D74-E163-4C13-AC37-E7EA408A7712}" type="presOf" srcId="{DC1FC4AD-8CCC-4B76-A56C-D0FB7A3589B6}" destId="{B8EB39D4-26C1-469A-98E6-3BA0B64E9EAF}" srcOrd="0" destOrd="0" presId="urn:microsoft.com/office/officeart/2005/8/layout/chevron2"/>
    <dgm:cxn modelId="{6023C3CE-00E0-475C-804F-FB7BFECFC155}" type="presOf" srcId="{53233622-1654-485B-9864-84C5C864EEF0}" destId="{4D7E63AC-DF03-4F97-B815-8D907592A470}" srcOrd="0" destOrd="0" presId="urn:microsoft.com/office/officeart/2005/8/layout/chevron2"/>
    <dgm:cxn modelId="{3DCAC2E8-6A23-4E18-AA3E-5F106626782E}" srcId="{1774B9D3-008A-45F6-B4F0-673D3565B989}" destId="{53233622-1654-485B-9864-84C5C864EEF0}" srcOrd="0" destOrd="0" parTransId="{AACB7CDB-413D-490D-A0A4-B172D9A5FD9F}" sibTransId="{77749854-C53F-429C-A213-82B0F73648B2}"/>
    <dgm:cxn modelId="{D0E203F2-6667-4C2A-9955-8B38D6E03B0F}" srcId="{A4926375-C5E0-4D66-97B5-3BBAC8DE58A6}" destId="{4BB79D4B-C363-45F3-8D77-B806F24C1AEE}" srcOrd="1" destOrd="0" parTransId="{1B77CF82-F8BE-47D2-8BA9-9FB62E9F771D}" sibTransId="{0CFD16A5-7378-4455-BD07-D435167F55A3}"/>
    <dgm:cxn modelId="{F6B0AD6A-15C7-4810-80CD-E6F4E41A0384}" type="presParOf" srcId="{3BF2E6D0-469D-45F3-9AB7-5F758074BE38}" destId="{9771F1A2-7956-48E5-8367-D0EBA13B664E}" srcOrd="0" destOrd="0" presId="urn:microsoft.com/office/officeart/2005/8/layout/chevron2"/>
    <dgm:cxn modelId="{F6CDBFFD-8E84-4BDA-A346-A82FC9C0F1DB}" type="presParOf" srcId="{9771F1A2-7956-48E5-8367-D0EBA13B664E}" destId="{76039727-3AB7-492B-BAFE-E2CE1B41576B}" srcOrd="0" destOrd="0" presId="urn:microsoft.com/office/officeart/2005/8/layout/chevron2"/>
    <dgm:cxn modelId="{E8833C8F-16EE-4F56-AD71-ABE95BB6DEDB}" type="presParOf" srcId="{9771F1A2-7956-48E5-8367-D0EBA13B664E}" destId="{B8EB39D4-26C1-469A-98E6-3BA0B64E9EAF}" srcOrd="1" destOrd="0" presId="urn:microsoft.com/office/officeart/2005/8/layout/chevron2"/>
    <dgm:cxn modelId="{CFBC493E-08E5-4F7F-917E-C2528A3925F9}" type="presParOf" srcId="{3BF2E6D0-469D-45F3-9AB7-5F758074BE38}" destId="{CD0DBB30-D154-4EB5-A25F-138CDBCEB88E}" srcOrd="1" destOrd="0" presId="urn:microsoft.com/office/officeart/2005/8/layout/chevron2"/>
    <dgm:cxn modelId="{C8E1B867-8EF7-404D-8BD1-BB9024FB8142}" type="presParOf" srcId="{3BF2E6D0-469D-45F3-9AB7-5F758074BE38}" destId="{4E55322A-2873-45B9-A8FE-AD17C186C317}" srcOrd="2" destOrd="0" presId="urn:microsoft.com/office/officeart/2005/8/layout/chevron2"/>
    <dgm:cxn modelId="{D6C8A959-4EF2-433A-A015-E8D25CF383B8}" type="presParOf" srcId="{4E55322A-2873-45B9-A8FE-AD17C186C317}" destId="{78D1AAC3-AE1E-451F-BB89-9435DAE75AE5}" srcOrd="0" destOrd="0" presId="urn:microsoft.com/office/officeart/2005/8/layout/chevron2"/>
    <dgm:cxn modelId="{41A43383-551C-4FEE-9786-25CC2F031739}" type="presParOf" srcId="{4E55322A-2873-45B9-A8FE-AD17C186C317}" destId="{11AE9E4C-A417-47C0-B216-016AD8D9BBAB}" srcOrd="1" destOrd="0" presId="urn:microsoft.com/office/officeart/2005/8/layout/chevron2"/>
    <dgm:cxn modelId="{E04F973C-AA02-448C-B418-14F37C236A2D}" type="presParOf" srcId="{3BF2E6D0-469D-45F3-9AB7-5F758074BE38}" destId="{A3EDE9C5-8111-4CCA-B3FF-4B7E3EFA1FCD}" srcOrd="3" destOrd="0" presId="urn:microsoft.com/office/officeart/2005/8/layout/chevron2"/>
    <dgm:cxn modelId="{0B026152-7069-49F3-81D9-103638C9F543}" type="presParOf" srcId="{3BF2E6D0-469D-45F3-9AB7-5F758074BE38}" destId="{2C9CC834-20DC-4F40-93C4-3F4F5650B8EF}" srcOrd="4" destOrd="0" presId="urn:microsoft.com/office/officeart/2005/8/layout/chevron2"/>
    <dgm:cxn modelId="{14EFA31D-150C-4298-84C1-3B9F34325402}" type="presParOf" srcId="{2C9CC834-20DC-4F40-93C4-3F4F5650B8EF}" destId="{36089D49-80B7-43C4-9842-D3704261FC05}" srcOrd="0" destOrd="0" presId="urn:microsoft.com/office/officeart/2005/8/layout/chevron2"/>
    <dgm:cxn modelId="{FD1A88EA-E295-482F-B55D-89579EFE7BAC}" type="presParOf" srcId="{2C9CC834-20DC-4F40-93C4-3F4F5650B8EF}" destId="{4D7E63AC-DF03-4F97-B815-8D907592A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338CE-0EEA-4D16-84FA-3AD09B1D175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8F0D303-8E79-4A19-A899-89B5930B67CB}">
      <dgm:prSet phldrT="[Szöveg]"/>
      <dgm:spPr/>
      <dgm:t>
        <a:bodyPr/>
        <a:lstStyle/>
        <a:p>
          <a:r>
            <a:rPr lang="hu-HU" dirty="0"/>
            <a:t>2018</a:t>
          </a:r>
        </a:p>
      </dgm:t>
    </dgm:pt>
    <dgm:pt modelId="{39979C81-8EB1-4664-8B86-D5D64506C702}" type="parTrans" cxnId="{E1DAF58A-FB92-4D0A-A59D-89FD60C6C774}">
      <dgm:prSet/>
      <dgm:spPr/>
      <dgm:t>
        <a:bodyPr/>
        <a:lstStyle/>
        <a:p>
          <a:endParaRPr lang="hu-HU"/>
        </a:p>
      </dgm:t>
    </dgm:pt>
    <dgm:pt modelId="{6FF07B63-6490-4C27-AA44-B24160A2B941}" type="sibTrans" cxnId="{E1DAF58A-FB92-4D0A-A59D-89FD60C6C774}">
      <dgm:prSet/>
      <dgm:spPr/>
      <dgm:t>
        <a:bodyPr/>
        <a:lstStyle/>
        <a:p>
          <a:endParaRPr lang="hu-HU"/>
        </a:p>
      </dgm:t>
    </dgm:pt>
    <dgm:pt modelId="{1252E941-25E8-43CC-A3C6-C848E3047252}">
      <dgm:prSet phldrT="[Szöveg]" custT="1"/>
      <dgm:spPr/>
      <dgm:t>
        <a:bodyPr/>
        <a:lstStyle/>
        <a:p>
          <a:r>
            <a:rPr lang="hu-HU" sz="2800" dirty="0"/>
            <a:t>Kötelező feladat </a:t>
          </a:r>
        </a:p>
      </dgm:t>
    </dgm:pt>
    <dgm:pt modelId="{F56E4CE4-6328-4FE8-BEF8-013BCA629CA6}" type="parTrans" cxnId="{20F83056-29EB-4563-9676-951B90FD3257}">
      <dgm:prSet/>
      <dgm:spPr/>
      <dgm:t>
        <a:bodyPr/>
        <a:lstStyle/>
        <a:p>
          <a:endParaRPr lang="hu-HU"/>
        </a:p>
      </dgm:t>
    </dgm:pt>
    <dgm:pt modelId="{26C01EC5-504C-47AB-A21C-52D9BD0DFAFB}" type="sibTrans" cxnId="{20F83056-29EB-4563-9676-951B90FD3257}">
      <dgm:prSet/>
      <dgm:spPr/>
      <dgm:t>
        <a:bodyPr/>
        <a:lstStyle/>
        <a:p>
          <a:endParaRPr lang="hu-HU"/>
        </a:p>
      </dgm:t>
    </dgm:pt>
    <dgm:pt modelId="{573563CC-CAF2-4666-A55C-632E9CC71853}">
      <dgm:prSet phldrT="[Szöveg]"/>
      <dgm:spPr/>
      <dgm:t>
        <a:bodyPr/>
        <a:lstStyle/>
        <a:p>
          <a:r>
            <a:rPr lang="hu-HU" dirty="0"/>
            <a:t>2019</a:t>
          </a:r>
        </a:p>
      </dgm:t>
    </dgm:pt>
    <dgm:pt modelId="{E588A01A-F44F-43A2-9153-E607C8D2D18C}" type="parTrans" cxnId="{DE9AE89A-C7FF-4AC3-A7AA-7B2E618891E8}">
      <dgm:prSet/>
      <dgm:spPr/>
      <dgm:t>
        <a:bodyPr/>
        <a:lstStyle/>
        <a:p>
          <a:endParaRPr lang="hu-HU"/>
        </a:p>
      </dgm:t>
    </dgm:pt>
    <dgm:pt modelId="{501979CD-A167-4242-B9F3-1B42EE706D7F}" type="sibTrans" cxnId="{DE9AE89A-C7FF-4AC3-A7AA-7B2E618891E8}">
      <dgm:prSet/>
      <dgm:spPr/>
      <dgm:t>
        <a:bodyPr/>
        <a:lstStyle/>
        <a:p>
          <a:endParaRPr lang="hu-HU"/>
        </a:p>
      </dgm:t>
    </dgm:pt>
    <dgm:pt modelId="{6D9F882C-A99E-4E58-8D91-9CB00C156F78}">
      <dgm:prSet phldrT="[Szöveg]" custT="1"/>
      <dgm:spPr/>
      <dgm:t>
        <a:bodyPr/>
        <a:lstStyle/>
        <a:p>
          <a:r>
            <a:rPr lang="hu-HU" sz="2800" dirty="0"/>
            <a:t>Jogszabályi háttér, hazai költségvetési forrás, elektronizált felület</a:t>
          </a:r>
        </a:p>
      </dgm:t>
    </dgm:pt>
    <dgm:pt modelId="{AAACF4B0-544B-4733-88AB-1143C7BC0A01}" type="parTrans" cxnId="{4E4D0371-8DCD-445B-840C-7A2EE7BA38DC}">
      <dgm:prSet/>
      <dgm:spPr/>
      <dgm:t>
        <a:bodyPr/>
        <a:lstStyle/>
        <a:p>
          <a:endParaRPr lang="hu-HU"/>
        </a:p>
      </dgm:t>
    </dgm:pt>
    <dgm:pt modelId="{7EAC64B7-7DEB-4BE3-9DC8-1E5A95B801A2}" type="sibTrans" cxnId="{4E4D0371-8DCD-445B-840C-7A2EE7BA38DC}">
      <dgm:prSet/>
      <dgm:spPr/>
      <dgm:t>
        <a:bodyPr/>
        <a:lstStyle/>
        <a:p>
          <a:endParaRPr lang="hu-HU"/>
        </a:p>
      </dgm:t>
    </dgm:pt>
    <dgm:pt modelId="{702223B4-E354-43A0-B85A-8FDE63AFC8A2}" type="pres">
      <dgm:prSet presAssocID="{AF4338CE-0EEA-4D16-84FA-3AD09B1D175F}" presName="linearFlow" presStyleCnt="0">
        <dgm:presLayoutVars>
          <dgm:dir/>
          <dgm:animLvl val="lvl"/>
          <dgm:resizeHandles val="exact"/>
        </dgm:presLayoutVars>
      </dgm:prSet>
      <dgm:spPr/>
    </dgm:pt>
    <dgm:pt modelId="{879CB447-71C6-45BD-A4AC-959140E0BEE6}" type="pres">
      <dgm:prSet presAssocID="{C8F0D303-8E79-4A19-A899-89B5930B67CB}" presName="composite" presStyleCnt="0"/>
      <dgm:spPr/>
    </dgm:pt>
    <dgm:pt modelId="{2A302BFB-7294-45E8-898A-50C0FC97A2EB}" type="pres">
      <dgm:prSet presAssocID="{C8F0D303-8E79-4A19-A899-89B5930B67CB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EF532D71-00F7-433D-ADB2-F71D5337C7E9}" type="pres">
      <dgm:prSet presAssocID="{C8F0D303-8E79-4A19-A899-89B5930B67CB}" presName="descendantText" presStyleLbl="alignAcc1" presStyleIdx="0" presStyleCnt="2">
        <dgm:presLayoutVars>
          <dgm:bulletEnabled val="1"/>
        </dgm:presLayoutVars>
      </dgm:prSet>
      <dgm:spPr/>
    </dgm:pt>
    <dgm:pt modelId="{AFF75B9C-9AAF-4E9F-BD00-62E3A2FE9242}" type="pres">
      <dgm:prSet presAssocID="{6FF07B63-6490-4C27-AA44-B24160A2B941}" presName="sp" presStyleCnt="0"/>
      <dgm:spPr/>
    </dgm:pt>
    <dgm:pt modelId="{A35822F5-4DBB-421F-9086-A3C9E34AF016}" type="pres">
      <dgm:prSet presAssocID="{573563CC-CAF2-4666-A55C-632E9CC71853}" presName="composite" presStyleCnt="0"/>
      <dgm:spPr/>
    </dgm:pt>
    <dgm:pt modelId="{EDD43346-3978-43EF-9031-E35D87ABC333}" type="pres">
      <dgm:prSet presAssocID="{573563CC-CAF2-4666-A55C-632E9CC71853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C0705798-40D5-4A56-96E3-2B108C69DF11}" type="pres">
      <dgm:prSet presAssocID="{573563CC-CAF2-4666-A55C-632E9CC71853}" presName="descendantText" presStyleLbl="alignAcc1" presStyleIdx="1" presStyleCnt="2" custScaleY="162202">
        <dgm:presLayoutVars>
          <dgm:bulletEnabled val="1"/>
        </dgm:presLayoutVars>
      </dgm:prSet>
      <dgm:spPr/>
    </dgm:pt>
  </dgm:ptLst>
  <dgm:cxnLst>
    <dgm:cxn modelId="{A1B74C01-BE85-41B5-B283-1AF0678DFB44}" type="presOf" srcId="{573563CC-CAF2-4666-A55C-632E9CC71853}" destId="{EDD43346-3978-43EF-9031-E35D87ABC333}" srcOrd="0" destOrd="0" presId="urn:microsoft.com/office/officeart/2005/8/layout/chevron2"/>
    <dgm:cxn modelId="{0A548512-F58D-43A8-8CD8-5C51E7B9A666}" type="presOf" srcId="{1252E941-25E8-43CC-A3C6-C848E3047252}" destId="{EF532D71-00F7-433D-ADB2-F71D5337C7E9}" srcOrd="0" destOrd="0" presId="urn:microsoft.com/office/officeart/2005/8/layout/chevron2"/>
    <dgm:cxn modelId="{D6A3B248-1F8C-4D2F-8D73-C4F072F7248F}" type="presOf" srcId="{AF4338CE-0EEA-4D16-84FA-3AD09B1D175F}" destId="{702223B4-E354-43A0-B85A-8FDE63AFC8A2}" srcOrd="0" destOrd="0" presId="urn:microsoft.com/office/officeart/2005/8/layout/chevron2"/>
    <dgm:cxn modelId="{20F83056-29EB-4563-9676-951B90FD3257}" srcId="{C8F0D303-8E79-4A19-A899-89B5930B67CB}" destId="{1252E941-25E8-43CC-A3C6-C848E3047252}" srcOrd="0" destOrd="0" parTransId="{F56E4CE4-6328-4FE8-BEF8-013BCA629CA6}" sibTransId="{26C01EC5-504C-47AB-A21C-52D9BD0DFAFB}"/>
    <dgm:cxn modelId="{4E4D0371-8DCD-445B-840C-7A2EE7BA38DC}" srcId="{573563CC-CAF2-4666-A55C-632E9CC71853}" destId="{6D9F882C-A99E-4E58-8D91-9CB00C156F78}" srcOrd="0" destOrd="0" parTransId="{AAACF4B0-544B-4733-88AB-1143C7BC0A01}" sibTransId="{7EAC64B7-7DEB-4BE3-9DC8-1E5A95B801A2}"/>
    <dgm:cxn modelId="{D9AAC785-1618-4DE5-B5FD-A54EBC69FBB7}" type="presOf" srcId="{6D9F882C-A99E-4E58-8D91-9CB00C156F78}" destId="{C0705798-40D5-4A56-96E3-2B108C69DF11}" srcOrd="0" destOrd="0" presId="urn:microsoft.com/office/officeart/2005/8/layout/chevron2"/>
    <dgm:cxn modelId="{E1DAF58A-FB92-4D0A-A59D-89FD60C6C774}" srcId="{AF4338CE-0EEA-4D16-84FA-3AD09B1D175F}" destId="{C8F0D303-8E79-4A19-A899-89B5930B67CB}" srcOrd="0" destOrd="0" parTransId="{39979C81-8EB1-4664-8B86-D5D64506C702}" sibTransId="{6FF07B63-6490-4C27-AA44-B24160A2B941}"/>
    <dgm:cxn modelId="{DE9AE89A-C7FF-4AC3-A7AA-7B2E618891E8}" srcId="{AF4338CE-0EEA-4D16-84FA-3AD09B1D175F}" destId="{573563CC-CAF2-4666-A55C-632E9CC71853}" srcOrd="1" destOrd="0" parTransId="{E588A01A-F44F-43A2-9153-E607C8D2D18C}" sibTransId="{501979CD-A167-4242-B9F3-1B42EE706D7F}"/>
    <dgm:cxn modelId="{21EDD0ED-C766-4B64-8F5C-AF42941D5D5C}" type="presOf" srcId="{C8F0D303-8E79-4A19-A899-89B5930B67CB}" destId="{2A302BFB-7294-45E8-898A-50C0FC97A2EB}" srcOrd="0" destOrd="0" presId="urn:microsoft.com/office/officeart/2005/8/layout/chevron2"/>
    <dgm:cxn modelId="{F24FC53A-67E8-499D-A723-9035E88CD2F4}" type="presParOf" srcId="{702223B4-E354-43A0-B85A-8FDE63AFC8A2}" destId="{879CB447-71C6-45BD-A4AC-959140E0BEE6}" srcOrd="0" destOrd="0" presId="urn:microsoft.com/office/officeart/2005/8/layout/chevron2"/>
    <dgm:cxn modelId="{571875C8-555E-4636-86F9-C36729290BF7}" type="presParOf" srcId="{879CB447-71C6-45BD-A4AC-959140E0BEE6}" destId="{2A302BFB-7294-45E8-898A-50C0FC97A2EB}" srcOrd="0" destOrd="0" presId="urn:microsoft.com/office/officeart/2005/8/layout/chevron2"/>
    <dgm:cxn modelId="{C32AC084-7453-4158-99A3-A064F8767576}" type="presParOf" srcId="{879CB447-71C6-45BD-A4AC-959140E0BEE6}" destId="{EF532D71-00F7-433D-ADB2-F71D5337C7E9}" srcOrd="1" destOrd="0" presId="urn:microsoft.com/office/officeart/2005/8/layout/chevron2"/>
    <dgm:cxn modelId="{6F75A8C6-52B8-484B-8345-5ECF050B2C8A}" type="presParOf" srcId="{702223B4-E354-43A0-B85A-8FDE63AFC8A2}" destId="{AFF75B9C-9AAF-4E9F-BD00-62E3A2FE9242}" srcOrd="1" destOrd="0" presId="urn:microsoft.com/office/officeart/2005/8/layout/chevron2"/>
    <dgm:cxn modelId="{A770F13A-1FC4-470A-8F0E-E13521475F0A}" type="presParOf" srcId="{702223B4-E354-43A0-B85A-8FDE63AFC8A2}" destId="{A35822F5-4DBB-421F-9086-A3C9E34AF016}" srcOrd="2" destOrd="0" presId="urn:microsoft.com/office/officeart/2005/8/layout/chevron2"/>
    <dgm:cxn modelId="{FD7F10F5-9AC0-4ACD-A495-F45D7237AEC2}" type="presParOf" srcId="{A35822F5-4DBB-421F-9086-A3C9E34AF016}" destId="{EDD43346-3978-43EF-9031-E35D87ABC333}" srcOrd="0" destOrd="0" presId="urn:microsoft.com/office/officeart/2005/8/layout/chevron2"/>
    <dgm:cxn modelId="{B5D29147-A70C-4B83-AA12-694CB4F7E77F}" type="presParOf" srcId="{A35822F5-4DBB-421F-9086-A3C9E34AF016}" destId="{C0705798-40D5-4A56-96E3-2B108C69DF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A9A7DE-F29D-45E2-A7C8-9C01A99BF6B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AD02065-C090-4987-8FC4-C7EB2D299F79}">
      <dgm:prSet phldrT="[Szöveg]" custT="1"/>
      <dgm:spPr/>
      <dgm:t>
        <a:bodyPr/>
        <a:lstStyle/>
        <a:p>
          <a:r>
            <a:rPr lang="hu-HU" sz="2000" dirty="0"/>
            <a:t>2015</a:t>
          </a:r>
        </a:p>
      </dgm:t>
    </dgm:pt>
    <dgm:pt modelId="{BE50418E-420E-4B70-A428-76C992CA9CBF}" type="parTrans" cxnId="{DCA52A52-774D-43D5-ACE4-BD0B4C836300}">
      <dgm:prSet/>
      <dgm:spPr/>
      <dgm:t>
        <a:bodyPr/>
        <a:lstStyle/>
        <a:p>
          <a:endParaRPr lang="hu-HU"/>
        </a:p>
      </dgm:t>
    </dgm:pt>
    <dgm:pt modelId="{4A3D6B67-5298-4681-AB7B-AFF733BD0DC6}" type="sibTrans" cxnId="{DCA52A52-774D-43D5-ACE4-BD0B4C836300}">
      <dgm:prSet/>
      <dgm:spPr/>
      <dgm:t>
        <a:bodyPr/>
        <a:lstStyle/>
        <a:p>
          <a:endParaRPr lang="hu-HU"/>
        </a:p>
      </dgm:t>
    </dgm:pt>
    <dgm:pt modelId="{2D6772D4-8093-455F-A152-874F9C3AF7AE}">
      <dgm:prSet phldrT="[Szöveg]"/>
      <dgm:spPr/>
      <dgm:t>
        <a:bodyPr/>
        <a:lstStyle/>
        <a:p>
          <a:r>
            <a:rPr kumimoji="0" lang="hu-HU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rPr>
            <a:t>lehetőség a gyermekjóléti szolgálat keretein belül az iskolai szociális munka</a:t>
          </a:r>
          <a:endParaRPr lang="hu-HU" dirty="0"/>
        </a:p>
      </dgm:t>
    </dgm:pt>
    <dgm:pt modelId="{91DEA16F-9E42-4126-B7C7-5576D1B7FD68}" type="parTrans" cxnId="{63C126FD-1FA6-4794-B4B1-11E9F85B4077}">
      <dgm:prSet/>
      <dgm:spPr/>
      <dgm:t>
        <a:bodyPr/>
        <a:lstStyle/>
        <a:p>
          <a:endParaRPr lang="hu-HU"/>
        </a:p>
      </dgm:t>
    </dgm:pt>
    <dgm:pt modelId="{690A3941-E1E3-4EEF-9EA4-7D9372E29A64}" type="sibTrans" cxnId="{63C126FD-1FA6-4794-B4B1-11E9F85B4077}">
      <dgm:prSet/>
      <dgm:spPr/>
      <dgm:t>
        <a:bodyPr/>
        <a:lstStyle/>
        <a:p>
          <a:endParaRPr lang="hu-HU"/>
        </a:p>
      </dgm:t>
    </dgm:pt>
    <dgm:pt modelId="{78567ADF-0EAC-4229-A826-FBEE2ADC2F36}">
      <dgm:prSet phldrT="[Szöveg]" custT="1"/>
      <dgm:spPr/>
      <dgm:t>
        <a:bodyPr/>
        <a:lstStyle/>
        <a:p>
          <a:r>
            <a:rPr lang="hu-HU" sz="2000" dirty="0"/>
            <a:t>2017-</a:t>
          </a:r>
        </a:p>
        <a:p>
          <a:r>
            <a:rPr lang="hu-HU" sz="2000" dirty="0"/>
            <a:t>2019</a:t>
          </a:r>
        </a:p>
      </dgm:t>
    </dgm:pt>
    <dgm:pt modelId="{AF8023E5-A33A-42BA-B44B-A1015066D9E2}" type="parTrans" cxnId="{20936F21-775E-4C14-B285-3251E366C2B2}">
      <dgm:prSet/>
      <dgm:spPr/>
      <dgm:t>
        <a:bodyPr/>
        <a:lstStyle/>
        <a:p>
          <a:endParaRPr lang="hu-HU"/>
        </a:p>
      </dgm:t>
    </dgm:pt>
    <dgm:pt modelId="{75757050-E12C-47ED-8830-5DB71A2DC49E}" type="sibTrans" cxnId="{20936F21-775E-4C14-B285-3251E366C2B2}">
      <dgm:prSet/>
      <dgm:spPr/>
      <dgm:t>
        <a:bodyPr/>
        <a:lstStyle/>
        <a:p>
          <a:endParaRPr lang="hu-HU"/>
        </a:p>
      </dgm:t>
    </dgm:pt>
    <dgm:pt modelId="{A531A93E-AD92-45BD-904D-6AF209D20DBC}">
      <dgm:prSet phldrT="[Szöveg]"/>
      <dgm:spPr/>
      <dgm:t>
        <a:bodyPr/>
        <a:lstStyle/>
        <a:p>
          <a:r>
            <a:rPr kumimoji="0" lang="hu-HU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rPr>
            <a:t>EFOP 3.2.9. – modell program</a:t>
          </a:r>
          <a:endParaRPr lang="hu-HU" dirty="0"/>
        </a:p>
      </dgm:t>
    </dgm:pt>
    <dgm:pt modelId="{039ECDB9-31C5-4A3A-93AF-D2E03553671E}" type="parTrans" cxnId="{9E4D95B0-A656-41BC-97AA-3D75DDFDB914}">
      <dgm:prSet/>
      <dgm:spPr/>
      <dgm:t>
        <a:bodyPr/>
        <a:lstStyle/>
        <a:p>
          <a:endParaRPr lang="hu-HU"/>
        </a:p>
      </dgm:t>
    </dgm:pt>
    <dgm:pt modelId="{9AE5D87A-4302-4207-AD5B-51AB5445B44E}" type="sibTrans" cxnId="{9E4D95B0-A656-41BC-97AA-3D75DDFDB914}">
      <dgm:prSet/>
      <dgm:spPr/>
      <dgm:t>
        <a:bodyPr/>
        <a:lstStyle/>
        <a:p>
          <a:endParaRPr lang="hu-HU"/>
        </a:p>
      </dgm:t>
    </dgm:pt>
    <dgm:pt modelId="{3A67A579-CF5E-470D-B1B0-ABA5B675DA00}">
      <dgm:prSet phldrT="[Szöveg]" custT="1"/>
      <dgm:spPr/>
      <dgm:t>
        <a:bodyPr/>
        <a:lstStyle/>
        <a:p>
          <a:r>
            <a:rPr lang="hu-HU" sz="2000" dirty="0"/>
            <a:t>2017.</a:t>
          </a:r>
        </a:p>
      </dgm:t>
    </dgm:pt>
    <dgm:pt modelId="{90A04B18-73EE-4391-B127-41AAB3B66E64}" type="parTrans" cxnId="{64FAD9A4-DD02-432F-A5D8-6A0954C25E89}">
      <dgm:prSet/>
      <dgm:spPr/>
      <dgm:t>
        <a:bodyPr/>
        <a:lstStyle/>
        <a:p>
          <a:endParaRPr lang="hu-HU"/>
        </a:p>
      </dgm:t>
    </dgm:pt>
    <dgm:pt modelId="{E908C0F4-0D18-411C-868C-CE7CBEFB7394}" type="sibTrans" cxnId="{64FAD9A4-DD02-432F-A5D8-6A0954C25E89}">
      <dgm:prSet/>
      <dgm:spPr/>
      <dgm:t>
        <a:bodyPr/>
        <a:lstStyle/>
        <a:p>
          <a:endParaRPr lang="hu-HU"/>
        </a:p>
      </dgm:t>
    </dgm:pt>
    <dgm:pt modelId="{9781E338-D159-4342-9CEC-D56CBEF74A81}">
      <dgm:prSet phldrT="[Szöveg]"/>
      <dgm:spPr/>
      <dgm:t>
        <a:bodyPr/>
        <a:lstStyle/>
        <a:p>
          <a:r>
            <a:rPr lang="hu-HU" dirty="0"/>
            <a:t>53 helyszínen</a:t>
          </a:r>
        </a:p>
      </dgm:t>
    </dgm:pt>
    <dgm:pt modelId="{B104C5ED-D32A-4F61-B0C1-19823B173C37}" type="parTrans" cxnId="{75C26D1B-229A-4D00-9407-13B45430DAF0}">
      <dgm:prSet/>
      <dgm:spPr/>
      <dgm:t>
        <a:bodyPr/>
        <a:lstStyle/>
        <a:p>
          <a:endParaRPr lang="hu-HU"/>
        </a:p>
      </dgm:t>
    </dgm:pt>
    <dgm:pt modelId="{5CA2DD6A-396F-4042-976C-45CE2D2B10C2}" type="sibTrans" cxnId="{75C26D1B-229A-4D00-9407-13B45430DAF0}">
      <dgm:prSet/>
      <dgm:spPr/>
      <dgm:t>
        <a:bodyPr/>
        <a:lstStyle/>
        <a:p>
          <a:endParaRPr lang="hu-HU"/>
        </a:p>
      </dgm:t>
    </dgm:pt>
    <dgm:pt modelId="{E900B0B6-6A22-4F3D-817C-F14AAE7DA210}">
      <dgm:prSet phldrT="[Szöveg]" custT="1"/>
      <dgm:spPr/>
      <dgm:t>
        <a:bodyPr/>
        <a:lstStyle/>
        <a:p>
          <a:r>
            <a:rPr lang="hu-HU" sz="2000" dirty="0"/>
            <a:t>Jogszabályi megalapozás, hazai finanszírozás megteremtése</a:t>
          </a:r>
          <a:endParaRPr lang="hu-HU" sz="1700" dirty="0"/>
        </a:p>
      </dgm:t>
    </dgm:pt>
    <dgm:pt modelId="{6CDDEFCB-7C05-4CE4-9FF3-5D04501E108C}" type="parTrans" cxnId="{DBF7F720-81C8-4E9D-91FC-DFC3E556188A}">
      <dgm:prSet/>
      <dgm:spPr/>
      <dgm:t>
        <a:bodyPr/>
        <a:lstStyle/>
        <a:p>
          <a:endParaRPr lang="hu-HU"/>
        </a:p>
      </dgm:t>
    </dgm:pt>
    <dgm:pt modelId="{76F35F4E-D251-4AD1-B8D9-38FDA65547F9}" type="sibTrans" cxnId="{DBF7F720-81C8-4E9D-91FC-DFC3E556188A}">
      <dgm:prSet/>
      <dgm:spPr/>
      <dgm:t>
        <a:bodyPr/>
        <a:lstStyle/>
        <a:p>
          <a:endParaRPr lang="hu-HU"/>
        </a:p>
      </dgm:t>
    </dgm:pt>
    <dgm:pt modelId="{06098621-3A4F-412A-927C-B0A87ECD2B70}" type="pres">
      <dgm:prSet presAssocID="{A9A9A7DE-F29D-45E2-A7C8-9C01A99BF6B4}" presName="linearFlow" presStyleCnt="0">
        <dgm:presLayoutVars>
          <dgm:dir/>
          <dgm:animLvl val="lvl"/>
          <dgm:resizeHandles val="exact"/>
        </dgm:presLayoutVars>
      </dgm:prSet>
      <dgm:spPr/>
    </dgm:pt>
    <dgm:pt modelId="{42361B9D-F302-4071-A7C4-E3DC2F6D78B0}" type="pres">
      <dgm:prSet presAssocID="{DAD02065-C090-4987-8FC4-C7EB2D299F79}" presName="composite" presStyleCnt="0"/>
      <dgm:spPr/>
    </dgm:pt>
    <dgm:pt modelId="{F429FD49-C8E7-4C67-A6B2-1D697CB86E32}" type="pres">
      <dgm:prSet presAssocID="{DAD02065-C090-4987-8FC4-C7EB2D299F7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00CA988-C279-45B0-86B3-6D5AFE0E383D}" type="pres">
      <dgm:prSet presAssocID="{DAD02065-C090-4987-8FC4-C7EB2D299F79}" presName="descendantText" presStyleLbl="alignAcc1" presStyleIdx="0" presStyleCnt="3">
        <dgm:presLayoutVars>
          <dgm:bulletEnabled val="1"/>
        </dgm:presLayoutVars>
      </dgm:prSet>
      <dgm:spPr/>
    </dgm:pt>
    <dgm:pt modelId="{16EACBB7-6613-484E-B9D7-B9AFFAEFFB41}" type="pres">
      <dgm:prSet presAssocID="{4A3D6B67-5298-4681-AB7B-AFF733BD0DC6}" presName="sp" presStyleCnt="0"/>
      <dgm:spPr/>
    </dgm:pt>
    <dgm:pt modelId="{960C33FD-5CC1-46DE-BA3A-10B8CF9AB2B3}" type="pres">
      <dgm:prSet presAssocID="{78567ADF-0EAC-4229-A826-FBEE2ADC2F36}" presName="composite" presStyleCnt="0"/>
      <dgm:spPr/>
    </dgm:pt>
    <dgm:pt modelId="{F0DBDF3E-391C-455B-B653-4503C3B59A6E}" type="pres">
      <dgm:prSet presAssocID="{78567ADF-0EAC-4229-A826-FBEE2ADC2F3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B959E25-A6F3-45B9-A65D-3063D5D3477E}" type="pres">
      <dgm:prSet presAssocID="{78567ADF-0EAC-4229-A826-FBEE2ADC2F36}" presName="descendantText" presStyleLbl="alignAcc1" presStyleIdx="1" presStyleCnt="3">
        <dgm:presLayoutVars>
          <dgm:bulletEnabled val="1"/>
        </dgm:presLayoutVars>
      </dgm:prSet>
      <dgm:spPr/>
    </dgm:pt>
    <dgm:pt modelId="{A4820B57-C90E-4CCB-A17E-5F43F59A26F5}" type="pres">
      <dgm:prSet presAssocID="{75757050-E12C-47ED-8830-5DB71A2DC49E}" presName="sp" presStyleCnt="0"/>
      <dgm:spPr/>
    </dgm:pt>
    <dgm:pt modelId="{3AA16B85-A22F-4CF6-B3D7-CCE96B8C6789}" type="pres">
      <dgm:prSet presAssocID="{3A67A579-CF5E-470D-B1B0-ABA5B675DA00}" presName="composite" presStyleCnt="0"/>
      <dgm:spPr/>
    </dgm:pt>
    <dgm:pt modelId="{0A27E25E-B3F7-48C1-9F71-8315F012A680}" type="pres">
      <dgm:prSet presAssocID="{3A67A579-CF5E-470D-B1B0-ABA5B675DA0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2E3CB23-034C-49DD-96C0-57A3E16012B7}" type="pres">
      <dgm:prSet presAssocID="{3A67A579-CF5E-470D-B1B0-ABA5B675DA00}" presName="descendantText" presStyleLbl="alignAcc1" presStyleIdx="2" presStyleCnt="3" custScaleY="94848">
        <dgm:presLayoutVars>
          <dgm:bulletEnabled val="1"/>
        </dgm:presLayoutVars>
      </dgm:prSet>
      <dgm:spPr/>
    </dgm:pt>
  </dgm:ptLst>
  <dgm:cxnLst>
    <dgm:cxn modelId="{61F2A109-45A0-4D42-A1A9-1F6B1B991104}" type="presOf" srcId="{2D6772D4-8093-455F-A152-874F9C3AF7AE}" destId="{600CA988-C279-45B0-86B3-6D5AFE0E383D}" srcOrd="0" destOrd="0" presId="urn:microsoft.com/office/officeart/2005/8/layout/chevron2"/>
    <dgm:cxn modelId="{75C26D1B-229A-4D00-9407-13B45430DAF0}" srcId="{78567ADF-0EAC-4229-A826-FBEE2ADC2F36}" destId="{9781E338-D159-4342-9CEC-D56CBEF74A81}" srcOrd="1" destOrd="0" parTransId="{B104C5ED-D32A-4F61-B0C1-19823B173C37}" sibTransId="{5CA2DD6A-396F-4042-976C-45CE2D2B10C2}"/>
    <dgm:cxn modelId="{DBF7F720-81C8-4E9D-91FC-DFC3E556188A}" srcId="{3A67A579-CF5E-470D-B1B0-ABA5B675DA00}" destId="{E900B0B6-6A22-4F3D-817C-F14AAE7DA210}" srcOrd="0" destOrd="0" parTransId="{6CDDEFCB-7C05-4CE4-9FF3-5D04501E108C}" sibTransId="{76F35F4E-D251-4AD1-B8D9-38FDA65547F9}"/>
    <dgm:cxn modelId="{20936F21-775E-4C14-B285-3251E366C2B2}" srcId="{A9A9A7DE-F29D-45E2-A7C8-9C01A99BF6B4}" destId="{78567ADF-0EAC-4229-A826-FBEE2ADC2F36}" srcOrd="1" destOrd="0" parTransId="{AF8023E5-A33A-42BA-B44B-A1015066D9E2}" sibTransId="{75757050-E12C-47ED-8830-5DB71A2DC49E}"/>
    <dgm:cxn modelId="{DCA52A52-774D-43D5-ACE4-BD0B4C836300}" srcId="{A9A9A7DE-F29D-45E2-A7C8-9C01A99BF6B4}" destId="{DAD02065-C090-4987-8FC4-C7EB2D299F79}" srcOrd="0" destOrd="0" parTransId="{BE50418E-420E-4B70-A428-76C992CA9CBF}" sibTransId="{4A3D6B67-5298-4681-AB7B-AFF733BD0DC6}"/>
    <dgm:cxn modelId="{8853FB92-8A14-43C1-85D0-37F1E3A52AD8}" type="presOf" srcId="{E900B0B6-6A22-4F3D-817C-F14AAE7DA210}" destId="{22E3CB23-034C-49DD-96C0-57A3E16012B7}" srcOrd="0" destOrd="0" presId="urn:microsoft.com/office/officeart/2005/8/layout/chevron2"/>
    <dgm:cxn modelId="{64FAD9A4-DD02-432F-A5D8-6A0954C25E89}" srcId="{A9A9A7DE-F29D-45E2-A7C8-9C01A99BF6B4}" destId="{3A67A579-CF5E-470D-B1B0-ABA5B675DA00}" srcOrd="2" destOrd="0" parTransId="{90A04B18-73EE-4391-B127-41AAB3B66E64}" sibTransId="{E908C0F4-0D18-411C-868C-CE7CBEFB7394}"/>
    <dgm:cxn modelId="{1DB35AAF-B7C7-4636-A681-05AEF45E5B16}" type="presOf" srcId="{A531A93E-AD92-45BD-904D-6AF209D20DBC}" destId="{9B959E25-A6F3-45B9-A65D-3063D5D3477E}" srcOrd="0" destOrd="0" presId="urn:microsoft.com/office/officeart/2005/8/layout/chevron2"/>
    <dgm:cxn modelId="{9E4D95B0-A656-41BC-97AA-3D75DDFDB914}" srcId="{78567ADF-0EAC-4229-A826-FBEE2ADC2F36}" destId="{A531A93E-AD92-45BD-904D-6AF209D20DBC}" srcOrd="0" destOrd="0" parTransId="{039ECDB9-31C5-4A3A-93AF-D2E03553671E}" sibTransId="{9AE5D87A-4302-4207-AD5B-51AB5445B44E}"/>
    <dgm:cxn modelId="{F1EB60B1-9500-427E-9553-514EE23F6786}" type="presOf" srcId="{78567ADF-0EAC-4229-A826-FBEE2ADC2F36}" destId="{F0DBDF3E-391C-455B-B653-4503C3B59A6E}" srcOrd="0" destOrd="0" presId="urn:microsoft.com/office/officeart/2005/8/layout/chevron2"/>
    <dgm:cxn modelId="{5B9FE8B4-76D6-44D2-9170-B92280AD2299}" type="presOf" srcId="{3A67A579-CF5E-470D-B1B0-ABA5B675DA00}" destId="{0A27E25E-B3F7-48C1-9F71-8315F012A680}" srcOrd="0" destOrd="0" presId="urn:microsoft.com/office/officeart/2005/8/layout/chevron2"/>
    <dgm:cxn modelId="{475125BE-577B-476F-8514-1CC709A1AB14}" type="presOf" srcId="{DAD02065-C090-4987-8FC4-C7EB2D299F79}" destId="{F429FD49-C8E7-4C67-A6B2-1D697CB86E32}" srcOrd="0" destOrd="0" presId="urn:microsoft.com/office/officeart/2005/8/layout/chevron2"/>
    <dgm:cxn modelId="{B894B9C7-C0F2-45F1-BDFA-F6A2420B2912}" type="presOf" srcId="{9781E338-D159-4342-9CEC-D56CBEF74A81}" destId="{9B959E25-A6F3-45B9-A65D-3063D5D3477E}" srcOrd="0" destOrd="1" presId="urn:microsoft.com/office/officeart/2005/8/layout/chevron2"/>
    <dgm:cxn modelId="{CFAA74D3-8A3F-48C6-BDF1-B2EC1AADF2EB}" type="presOf" srcId="{A9A9A7DE-F29D-45E2-A7C8-9C01A99BF6B4}" destId="{06098621-3A4F-412A-927C-B0A87ECD2B70}" srcOrd="0" destOrd="0" presId="urn:microsoft.com/office/officeart/2005/8/layout/chevron2"/>
    <dgm:cxn modelId="{63C126FD-1FA6-4794-B4B1-11E9F85B4077}" srcId="{DAD02065-C090-4987-8FC4-C7EB2D299F79}" destId="{2D6772D4-8093-455F-A152-874F9C3AF7AE}" srcOrd="0" destOrd="0" parTransId="{91DEA16F-9E42-4126-B7C7-5576D1B7FD68}" sibTransId="{690A3941-E1E3-4EEF-9EA4-7D9372E29A64}"/>
    <dgm:cxn modelId="{E106DE41-47D7-4C2D-ADBC-C45388DC7A81}" type="presParOf" srcId="{06098621-3A4F-412A-927C-B0A87ECD2B70}" destId="{42361B9D-F302-4071-A7C4-E3DC2F6D78B0}" srcOrd="0" destOrd="0" presId="urn:microsoft.com/office/officeart/2005/8/layout/chevron2"/>
    <dgm:cxn modelId="{86470D2F-12B8-4171-B4A4-E5548CC46B4C}" type="presParOf" srcId="{42361B9D-F302-4071-A7C4-E3DC2F6D78B0}" destId="{F429FD49-C8E7-4C67-A6B2-1D697CB86E32}" srcOrd="0" destOrd="0" presId="urn:microsoft.com/office/officeart/2005/8/layout/chevron2"/>
    <dgm:cxn modelId="{70610AD2-F927-4B71-9929-8DA4457FF593}" type="presParOf" srcId="{42361B9D-F302-4071-A7C4-E3DC2F6D78B0}" destId="{600CA988-C279-45B0-86B3-6D5AFE0E383D}" srcOrd="1" destOrd="0" presId="urn:microsoft.com/office/officeart/2005/8/layout/chevron2"/>
    <dgm:cxn modelId="{9EC27036-E8D1-4C99-97F2-9BBCC98BF048}" type="presParOf" srcId="{06098621-3A4F-412A-927C-B0A87ECD2B70}" destId="{16EACBB7-6613-484E-B9D7-B9AFFAEFFB41}" srcOrd="1" destOrd="0" presId="urn:microsoft.com/office/officeart/2005/8/layout/chevron2"/>
    <dgm:cxn modelId="{D8DFEEF0-D05E-489B-83EB-65188161E62D}" type="presParOf" srcId="{06098621-3A4F-412A-927C-B0A87ECD2B70}" destId="{960C33FD-5CC1-46DE-BA3A-10B8CF9AB2B3}" srcOrd="2" destOrd="0" presId="urn:microsoft.com/office/officeart/2005/8/layout/chevron2"/>
    <dgm:cxn modelId="{2AA8DCE0-2280-4D9D-9DD2-2DFFD8642119}" type="presParOf" srcId="{960C33FD-5CC1-46DE-BA3A-10B8CF9AB2B3}" destId="{F0DBDF3E-391C-455B-B653-4503C3B59A6E}" srcOrd="0" destOrd="0" presId="urn:microsoft.com/office/officeart/2005/8/layout/chevron2"/>
    <dgm:cxn modelId="{67394D5D-F07D-4DC0-AABF-C546CE0BC466}" type="presParOf" srcId="{960C33FD-5CC1-46DE-BA3A-10B8CF9AB2B3}" destId="{9B959E25-A6F3-45B9-A65D-3063D5D3477E}" srcOrd="1" destOrd="0" presId="urn:microsoft.com/office/officeart/2005/8/layout/chevron2"/>
    <dgm:cxn modelId="{0F0E537A-F523-41AD-8F33-603EE7E48867}" type="presParOf" srcId="{06098621-3A4F-412A-927C-B0A87ECD2B70}" destId="{A4820B57-C90E-4CCB-A17E-5F43F59A26F5}" srcOrd="3" destOrd="0" presId="urn:microsoft.com/office/officeart/2005/8/layout/chevron2"/>
    <dgm:cxn modelId="{D8272799-8022-475B-9A16-227965B2EBAC}" type="presParOf" srcId="{06098621-3A4F-412A-927C-B0A87ECD2B70}" destId="{3AA16B85-A22F-4CF6-B3D7-CCE96B8C6789}" srcOrd="4" destOrd="0" presId="urn:microsoft.com/office/officeart/2005/8/layout/chevron2"/>
    <dgm:cxn modelId="{AEB2D33A-0820-48B5-8E81-5FD2380D5A13}" type="presParOf" srcId="{3AA16B85-A22F-4CF6-B3D7-CCE96B8C6789}" destId="{0A27E25E-B3F7-48C1-9F71-8315F012A680}" srcOrd="0" destOrd="0" presId="urn:microsoft.com/office/officeart/2005/8/layout/chevron2"/>
    <dgm:cxn modelId="{FA616C48-48C7-4CE8-9425-38B90E38756A}" type="presParOf" srcId="{3AA16B85-A22F-4CF6-B3D7-CCE96B8C6789}" destId="{22E3CB23-034C-49DD-96C0-57A3E16012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692F20-9FB3-4F7C-AE29-C95FB010D6C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BBAC539-A368-4F89-B753-2B79D87C1CA7}">
      <dgm:prSet phldrT="[Szöveg]"/>
      <dgm:spPr/>
      <dgm:t>
        <a:bodyPr/>
        <a:lstStyle/>
        <a:p>
          <a:r>
            <a:rPr lang="hu-HU" dirty="0"/>
            <a:t>2018. I.</a:t>
          </a:r>
        </a:p>
      </dgm:t>
    </dgm:pt>
    <dgm:pt modelId="{95417748-3C99-466C-86A1-89966A187488}" type="parTrans" cxnId="{6695B234-FF29-46FF-862C-8CF08FCA1011}">
      <dgm:prSet/>
      <dgm:spPr/>
      <dgm:t>
        <a:bodyPr/>
        <a:lstStyle/>
        <a:p>
          <a:endParaRPr lang="hu-HU"/>
        </a:p>
      </dgm:t>
    </dgm:pt>
    <dgm:pt modelId="{A846A235-8C71-43D6-82E4-D249220B55D0}" type="sibTrans" cxnId="{6695B234-FF29-46FF-862C-8CF08FCA1011}">
      <dgm:prSet/>
      <dgm:spPr/>
      <dgm:t>
        <a:bodyPr/>
        <a:lstStyle/>
        <a:p>
          <a:endParaRPr lang="hu-HU"/>
        </a:p>
      </dgm:t>
    </dgm:pt>
    <dgm:pt modelId="{EF7DC314-60AE-43FF-A74D-80C35E1DA4DF}">
      <dgm:prSet phldrT="[Szöveg]"/>
      <dgm:spPr/>
      <dgm:t>
        <a:bodyPr/>
        <a:lstStyle/>
        <a:p>
          <a:r>
            <a:rPr lang="hu-HU" dirty="0"/>
            <a:t>Szakmai ajánlás  az óvodai iskolai szociális segítés tevékenység bevezetéséhez</a:t>
          </a:r>
        </a:p>
      </dgm:t>
    </dgm:pt>
    <dgm:pt modelId="{4049C34F-8619-43B1-99DB-7FEC4F3D0E69}" type="parTrans" cxnId="{99271EA4-F524-4D8A-A37C-50DC5EF84AD1}">
      <dgm:prSet/>
      <dgm:spPr/>
      <dgm:t>
        <a:bodyPr/>
        <a:lstStyle/>
        <a:p>
          <a:endParaRPr lang="hu-HU"/>
        </a:p>
      </dgm:t>
    </dgm:pt>
    <dgm:pt modelId="{C92595D9-8A2A-4FC8-B0C5-DC20C43ECA5C}" type="sibTrans" cxnId="{99271EA4-F524-4D8A-A37C-50DC5EF84AD1}">
      <dgm:prSet/>
      <dgm:spPr/>
      <dgm:t>
        <a:bodyPr/>
        <a:lstStyle/>
        <a:p>
          <a:endParaRPr lang="hu-HU"/>
        </a:p>
      </dgm:t>
    </dgm:pt>
    <dgm:pt modelId="{5ADE69B4-1DB5-4D31-8DD0-9617117670DC}">
      <dgm:prSet phldrT="[Szöveg]" custT="1"/>
      <dgm:spPr/>
      <dgm:t>
        <a:bodyPr/>
        <a:lstStyle/>
        <a:p>
          <a:r>
            <a:rPr lang="hu-HU" sz="2000" dirty="0"/>
            <a:t>2018. </a:t>
          </a:r>
        </a:p>
        <a:p>
          <a:r>
            <a:rPr lang="hu-HU" sz="2000" dirty="0"/>
            <a:t>09. 01</a:t>
          </a:r>
          <a:r>
            <a:rPr lang="hu-HU" sz="900" dirty="0"/>
            <a:t>.</a:t>
          </a:r>
        </a:p>
      </dgm:t>
    </dgm:pt>
    <dgm:pt modelId="{27EFA222-841B-4451-BCC8-28758E17EB21}" type="parTrans" cxnId="{B970C7BA-A1AC-4978-8B54-E136623CF348}">
      <dgm:prSet/>
      <dgm:spPr/>
      <dgm:t>
        <a:bodyPr/>
        <a:lstStyle/>
        <a:p>
          <a:endParaRPr lang="hu-HU"/>
        </a:p>
      </dgm:t>
    </dgm:pt>
    <dgm:pt modelId="{53F70B03-100C-4BFC-B833-AFDE2BDFFEEC}" type="sibTrans" cxnId="{B970C7BA-A1AC-4978-8B54-E136623CF348}">
      <dgm:prSet/>
      <dgm:spPr/>
      <dgm:t>
        <a:bodyPr/>
        <a:lstStyle/>
        <a:p>
          <a:endParaRPr lang="hu-HU"/>
        </a:p>
      </dgm:t>
    </dgm:pt>
    <dgm:pt modelId="{0A977C58-0AF2-4C9F-981A-09109751F9F5}">
      <dgm:prSet phldrT="[Szöveg]"/>
      <dgm:spPr/>
      <dgm:t>
        <a:bodyPr/>
        <a:lstStyle/>
        <a:p>
          <a:r>
            <a:rPr lang="hu-HU" dirty="0"/>
            <a:t>Országos bevezetés hazai finanszírozásban</a:t>
          </a:r>
        </a:p>
      </dgm:t>
    </dgm:pt>
    <dgm:pt modelId="{1F9410B2-0CE7-4D91-AFF3-B0040B10C5F1}" type="parTrans" cxnId="{0320B221-39D2-4D9B-8236-244DF0462B34}">
      <dgm:prSet/>
      <dgm:spPr/>
      <dgm:t>
        <a:bodyPr/>
        <a:lstStyle/>
        <a:p>
          <a:endParaRPr lang="hu-HU"/>
        </a:p>
      </dgm:t>
    </dgm:pt>
    <dgm:pt modelId="{A5C00330-6991-47FA-9E01-91DC1766EAA1}" type="sibTrans" cxnId="{0320B221-39D2-4D9B-8236-244DF0462B34}">
      <dgm:prSet/>
      <dgm:spPr/>
      <dgm:t>
        <a:bodyPr/>
        <a:lstStyle/>
        <a:p>
          <a:endParaRPr lang="hu-HU"/>
        </a:p>
      </dgm:t>
    </dgm:pt>
    <dgm:pt modelId="{325A8EFF-2783-4DFB-A1EB-81815631A7B5}">
      <dgm:prSet phldrT="[Szöveg]"/>
      <dgm:spPr/>
      <dgm:t>
        <a:bodyPr/>
        <a:lstStyle/>
        <a:p>
          <a:r>
            <a:rPr lang="hu-HU" dirty="0"/>
            <a:t>Most</a:t>
          </a:r>
        </a:p>
      </dgm:t>
    </dgm:pt>
    <dgm:pt modelId="{BD7C24B0-08EA-48C6-BD77-0D4A0EA5F17D}" type="parTrans" cxnId="{9A4B7442-548E-454E-83A3-C1CC1768920B}">
      <dgm:prSet/>
      <dgm:spPr/>
      <dgm:t>
        <a:bodyPr/>
        <a:lstStyle/>
        <a:p>
          <a:endParaRPr lang="hu-HU"/>
        </a:p>
      </dgm:t>
    </dgm:pt>
    <dgm:pt modelId="{45B4ED44-F957-410B-8D8F-6FC6B5058FD0}" type="sibTrans" cxnId="{9A4B7442-548E-454E-83A3-C1CC1768920B}">
      <dgm:prSet/>
      <dgm:spPr/>
      <dgm:t>
        <a:bodyPr/>
        <a:lstStyle/>
        <a:p>
          <a:endParaRPr lang="hu-HU"/>
        </a:p>
      </dgm:t>
    </dgm:pt>
    <dgm:pt modelId="{8CED347E-A0CD-4EB7-A4A2-DFA4658CDC82}">
      <dgm:prSet phldrT="[Szöveg]"/>
      <dgm:spPr/>
      <dgm:t>
        <a:bodyPr/>
        <a:lstStyle/>
        <a:p>
          <a:r>
            <a:rPr lang="hu-HU" dirty="0"/>
            <a:t>Központi oktatási program készítése</a:t>
          </a:r>
        </a:p>
      </dgm:t>
    </dgm:pt>
    <dgm:pt modelId="{6E08B9A8-61F9-4C22-818D-BC9EF770AB8E}" type="parTrans" cxnId="{410CE08E-FB3A-42FF-8300-ED34BC61EEAB}">
      <dgm:prSet/>
      <dgm:spPr/>
      <dgm:t>
        <a:bodyPr/>
        <a:lstStyle/>
        <a:p>
          <a:endParaRPr lang="hu-HU"/>
        </a:p>
      </dgm:t>
    </dgm:pt>
    <dgm:pt modelId="{3CFA940C-3C43-48B6-8E76-2B02F20F7107}" type="sibTrans" cxnId="{410CE08E-FB3A-42FF-8300-ED34BC61EEAB}">
      <dgm:prSet/>
      <dgm:spPr/>
      <dgm:t>
        <a:bodyPr/>
        <a:lstStyle/>
        <a:p>
          <a:endParaRPr lang="hu-HU"/>
        </a:p>
      </dgm:t>
    </dgm:pt>
    <dgm:pt modelId="{98CF5C1B-7858-4277-980D-623FAF057376}">
      <dgm:prSet phldrT="[Szöveg]"/>
      <dgm:spPr/>
      <dgm:t>
        <a:bodyPr/>
        <a:lstStyle/>
        <a:p>
          <a:r>
            <a:rPr lang="hu-HU" dirty="0"/>
            <a:t>Szakmai ajánlások készítése</a:t>
          </a:r>
        </a:p>
      </dgm:t>
    </dgm:pt>
    <dgm:pt modelId="{5C7D3792-A5E7-46EB-AC28-0EB09C441C9A}" type="parTrans" cxnId="{9E6B1391-2AA8-4486-86A9-BA6C08B7F61D}">
      <dgm:prSet/>
      <dgm:spPr/>
    </dgm:pt>
    <dgm:pt modelId="{DE875336-7617-4296-8EED-4D52F4653E00}" type="sibTrans" cxnId="{9E6B1391-2AA8-4486-86A9-BA6C08B7F61D}">
      <dgm:prSet/>
      <dgm:spPr/>
    </dgm:pt>
    <dgm:pt modelId="{113FECA1-5158-4C37-A8CC-4DD0128FF569}" type="pres">
      <dgm:prSet presAssocID="{42692F20-9FB3-4F7C-AE29-C95FB010D6C2}" presName="linearFlow" presStyleCnt="0">
        <dgm:presLayoutVars>
          <dgm:dir/>
          <dgm:animLvl val="lvl"/>
          <dgm:resizeHandles val="exact"/>
        </dgm:presLayoutVars>
      </dgm:prSet>
      <dgm:spPr/>
    </dgm:pt>
    <dgm:pt modelId="{8591B6B3-DAFC-442F-803D-439AF3D7C520}" type="pres">
      <dgm:prSet presAssocID="{6BBAC539-A368-4F89-B753-2B79D87C1CA7}" presName="composite" presStyleCnt="0"/>
      <dgm:spPr/>
    </dgm:pt>
    <dgm:pt modelId="{2D68AFFA-FB3A-486B-BF03-5CAB391084D4}" type="pres">
      <dgm:prSet presAssocID="{6BBAC539-A368-4F89-B753-2B79D87C1CA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4C483C5-3261-4728-85A5-336E25649D5D}" type="pres">
      <dgm:prSet presAssocID="{6BBAC539-A368-4F89-B753-2B79D87C1CA7}" presName="descendantText" presStyleLbl="alignAcc1" presStyleIdx="0" presStyleCnt="3">
        <dgm:presLayoutVars>
          <dgm:bulletEnabled val="1"/>
        </dgm:presLayoutVars>
      </dgm:prSet>
      <dgm:spPr/>
    </dgm:pt>
    <dgm:pt modelId="{7ED82D44-7F84-4A25-9941-A3932BAEA653}" type="pres">
      <dgm:prSet presAssocID="{A846A235-8C71-43D6-82E4-D249220B55D0}" presName="sp" presStyleCnt="0"/>
      <dgm:spPr/>
    </dgm:pt>
    <dgm:pt modelId="{1A304D32-A75E-4E62-8DA0-B251CA612B58}" type="pres">
      <dgm:prSet presAssocID="{5ADE69B4-1DB5-4D31-8DD0-9617117670DC}" presName="composite" presStyleCnt="0"/>
      <dgm:spPr/>
    </dgm:pt>
    <dgm:pt modelId="{3C87A8AD-9F82-40EF-8D88-2645F0615909}" type="pres">
      <dgm:prSet presAssocID="{5ADE69B4-1DB5-4D31-8DD0-9617117670D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E31292C-9F8B-4AF7-8D29-12B434F3A3E2}" type="pres">
      <dgm:prSet presAssocID="{5ADE69B4-1DB5-4D31-8DD0-9617117670DC}" presName="descendantText" presStyleLbl="alignAcc1" presStyleIdx="1" presStyleCnt="3">
        <dgm:presLayoutVars>
          <dgm:bulletEnabled val="1"/>
        </dgm:presLayoutVars>
      </dgm:prSet>
      <dgm:spPr/>
    </dgm:pt>
    <dgm:pt modelId="{665E34CE-9983-4FAB-9B26-BFBDAAE0C694}" type="pres">
      <dgm:prSet presAssocID="{53F70B03-100C-4BFC-B833-AFDE2BDFFEEC}" presName="sp" presStyleCnt="0"/>
      <dgm:spPr/>
    </dgm:pt>
    <dgm:pt modelId="{7616B573-4552-4EF6-98A1-F4E746538232}" type="pres">
      <dgm:prSet presAssocID="{325A8EFF-2783-4DFB-A1EB-81815631A7B5}" presName="composite" presStyleCnt="0"/>
      <dgm:spPr/>
    </dgm:pt>
    <dgm:pt modelId="{7EB3C28E-99A8-4828-84D3-E473CCA1EC6A}" type="pres">
      <dgm:prSet presAssocID="{325A8EFF-2783-4DFB-A1EB-81815631A7B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27F7C57-7B0E-4D70-9010-BAC73D760EDA}" type="pres">
      <dgm:prSet presAssocID="{325A8EFF-2783-4DFB-A1EB-81815631A7B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B9BA905-F8ED-4FA9-9315-D2AEE817BE94}" type="presOf" srcId="{EF7DC314-60AE-43FF-A74D-80C35E1DA4DF}" destId="{54C483C5-3261-4728-85A5-336E25649D5D}" srcOrd="0" destOrd="0" presId="urn:microsoft.com/office/officeart/2005/8/layout/chevron2"/>
    <dgm:cxn modelId="{0320B221-39D2-4D9B-8236-244DF0462B34}" srcId="{5ADE69B4-1DB5-4D31-8DD0-9617117670DC}" destId="{0A977C58-0AF2-4C9F-981A-09109751F9F5}" srcOrd="0" destOrd="0" parTransId="{1F9410B2-0CE7-4D91-AFF3-B0040B10C5F1}" sibTransId="{A5C00330-6991-47FA-9E01-91DC1766EAA1}"/>
    <dgm:cxn modelId="{6695B234-FF29-46FF-862C-8CF08FCA1011}" srcId="{42692F20-9FB3-4F7C-AE29-C95FB010D6C2}" destId="{6BBAC539-A368-4F89-B753-2B79D87C1CA7}" srcOrd="0" destOrd="0" parTransId="{95417748-3C99-466C-86A1-89966A187488}" sibTransId="{A846A235-8C71-43D6-82E4-D249220B55D0}"/>
    <dgm:cxn modelId="{9A4B7442-548E-454E-83A3-C1CC1768920B}" srcId="{42692F20-9FB3-4F7C-AE29-C95FB010D6C2}" destId="{325A8EFF-2783-4DFB-A1EB-81815631A7B5}" srcOrd="2" destOrd="0" parTransId="{BD7C24B0-08EA-48C6-BD77-0D4A0EA5F17D}" sibTransId="{45B4ED44-F957-410B-8D8F-6FC6B5058FD0}"/>
    <dgm:cxn modelId="{86872D60-AC37-4941-84DD-2E5DC47B624D}" type="presOf" srcId="{325A8EFF-2783-4DFB-A1EB-81815631A7B5}" destId="{7EB3C28E-99A8-4828-84D3-E473CCA1EC6A}" srcOrd="0" destOrd="0" presId="urn:microsoft.com/office/officeart/2005/8/layout/chevron2"/>
    <dgm:cxn modelId="{E21FCE82-7D9F-40BE-9E4C-0A883D84EF63}" type="presOf" srcId="{98CF5C1B-7858-4277-980D-623FAF057376}" destId="{327F7C57-7B0E-4D70-9010-BAC73D760EDA}" srcOrd="0" destOrd="1" presId="urn:microsoft.com/office/officeart/2005/8/layout/chevron2"/>
    <dgm:cxn modelId="{410CE08E-FB3A-42FF-8300-ED34BC61EEAB}" srcId="{325A8EFF-2783-4DFB-A1EB-81815631A7B5}" destId="{8CED347E-A0CD-4EB7-A4A2-DFA4658CDC82}" srcOrd="0" destOrd="0" parTransId="{6E08B9A8-61F9-4C22-818D-BC9EF770AB8E}" sibTransId="{3CFA940C-3C43-48B6-8E76-2B02F20F7107}"/>
    <dgm:cxn modelId="{9E6B1391-2AA8-4486-86A9-BA6C08B7F61D}" srcId="{325A8EFF-2783-4DFB-A1EB-81815631A7B5}" destId="{98CF5C1B-7858-4277-980D-623FAF057376}" srcOrd="1" destOrd="0" parTransId="{5C7D3792-A5E7-46EB-AC28-0EB09C441C9A}" sibTransId="{DE875336-7617-4296-8EED-4D52F4653E00}"/>
    <dgm:cxn modelId="{99271EA4-F524-4D8A-A37C-50DC5EF84AD1}" srcId="{6BBAC539-A368-4F89-B753-2B79D87C1CA7}" destId="{EF7DC314-60AE-43FF-A74D-80C35E1DA4DF}" srcOrd="0" destOrd="0" parTransId="{4049C34F-8619-43B1-99DB-7FEC4F3D0E69}" sibTransId="{C92595D9-8A2A-4FC8-B0C5-DC20C43ECA5C}"/>
    <dgm:cxn modelId="{B970C7BA-A1AC-4978-8B54-E136623CF348}" srcId="{42692F20-9FB3-4F7C-AE29-C95FB010D6C2}" destId="{5ADE69B4-1DB5-4D31-8DD0-9617117670DC}" srcOrd="1" destOrd="0" parTransId="{27EFA222-841B-4451-BCC8-28758E17EB21}" sibTransId="{53F70B03-100C-4BFC-B833-AFDE2BDFFEEC}"/>
    <dgm:cxn modelId="{EF7416CA-DDCC-45DA-B6E2-B226955A7EA9}" type="presOf" srcId="{0A977C58-0AF2-4C9F-981A-09109751F9F5}" destId="{8E31292C-9F8B-4AF7-8D29-12B434F3A3E2}" srcOrd="0" destOrd="0" presId="urn:microsoft.com/office/officeart/2005/8/layout/chevron2"/>
    <dgm:cxn modelId="{7ABB7EDA-B241-42AD-817C-4582F80E5DE7}" type="presOf" srcId="{8CED347E-A0CD-4EB7-A4A2-DFA4658CDC82}" destId="{327F7C57-7B0E-4D70-9010-BAC73D760EDA}" srcOrd="0" destOrd="0" presId="urn:microsoft.com/office/officeart/2005/8/layout/chevron2"/>
    <dgm:cxn modelId="{4F3CE6DD-B1C8-4DD1-AE27-5F8DF1281DC5}" type="presOf" srcId="{5ADE69B4-1DB5-4D31-8DD0-9617117670DC}" destId="{3C87A8AD-9F82-40EF-8D88-2645F0615909}" srcOrd="0" destOrd="0" presId="urn:microsoft.com/office/officeart/2005/8/layout/chevron2"/>
    <dgm:cxn modelId="{5536D8E9-F7CA-4057-8D55-FE4712000380}" type="presOf" srcId="{42692F20-9FB3-4F7C-AE29-C95FB010D6C2}" destId="{113FECA1-5158-4C37-A8CC-4DD0128FF569}" srcOrd="0" destOrd="0" presId="urn:microsoft.com/office/officeart/2005/8/layout/chevron2"/>
    <dgm:cxn modelId="{7985E0FE-CEE2-428C-86B5-2E142D8FA4B5}" type="presOf" srcId="{6BBAC539-A368-4F89-B753-2B79D87C1CA7}" destId="{2D68AFFA-FB3A-486B-BF03-5CAB391084D4}" srcOrd="0" destOrd="0" presId="urn:microsoft.com/office/officeart/2005/8/layout/chevron2"/>
    <dgm:cxn modelId="{51D931C4-6EB1-4A33-AC56-CE7AD29138F5}" type="presParOf" srcId="{113FECA1-5158-4C37-A8CC-4DD0128FF569}" destId="{8591B6B3-DAFC-442F-803D-439AF3D7C520}" srcOrd="0" destOrd="0" presId="urn:microsoft.com/office/officeart/2005/8/layout/chevron2"/>
    <dgm:cxn modelId="{55DBB37A-847F-4757-8D05-07392C8E0E24}" type="presParOf" srcId="{8591B6B3-DAFC-442F-803D-439AF3D7C520}" destId="{2D68AFFA-FB3A-486B-BF03-5CAB391084D4}" srcOrd="0" destOrd="0" presId="urn:microsoft.com/office/officeart/2005/8/layout/chevron2"/>
    <dgm:cxn modelId="{9DE5C31D-16C3-41E4-847C-8DEB8C83F3D4}" type="presParOf" srcId="{8591B6B3-DAFC-442F-803D-439AF3D7C520}" destId="{54C483C5-3261-4728-85A5-336E25649D5D}" srcOrd="1" destOrd="0" presId="urn:microsoft.com/office/officeart/2005/8/layout/chevron2"/>
    <dgm:cxn modelId="{90C9038A-EFC0-4D90-BC6D-CC42F5C93790}" type="presParOf" srcId="{113FECA1-5158-4C37-A8CC-4DD0128FF569}" destId="{7ED82D44-7F84-4A25-9941-A3932BAEA653}" srcOrd="1" destOrd="0" presId="urn:microsoft.com/office/officeart/2005/8/layout/chevron2"/>
    <dgm:cxn modelId="{B7F80A05-9570-441D-A4FD-9F7E9597AE0B}" type="presParOf" srcId="{113FECA1-5158-4C37-A8CC-4DD0128FF569}" destId="{1A304D32-A75E-4E62-8DA0-B251CA612B58}" srcOrd="2" destOrd="0" presId="urn:microsoft.com/office/officeart/2005/8/layout/chevron2"/>
    <dgm:cxn modelId="{D846EE4C-0F50-40AB-8599-10E4616E99E4}" type="presParOf" srcId="{1A304D32-A75E-4E62-8DA0-B251CA612B58}" destId="{3C87A8AD-9F82-40EF-8D88-2645F0615909}" srcOrd="0" destOrd="0" presId="urn:microsoft.com/office/officeart/2005/8/layout/chevron2"/>
    <dgm:cxn modelId="{CAAAC36B-3A78-4D66-AC50-E16088688D6E}" type="presParOf" srcId="{1A304D32-A75E-4E62-8DA0-B251CA612B58}" destId="{8E31292C-9F8B-4AF7-8D29-12B434F3A3E2}" srcOrd="1" destOrd="0" presId="urn:microsoft.com/office/officeart/2005/8/layout/chevron2"/>
    <dgm:cxn modelId="{393DD16A-9CE4-4D09-8E7B-B925C410F3F3}" type="presParOf" srcId="{113FECA1-5158-4C37-A8CC-4DD0128FF569}" destId="{665E34CE-9983-4FAB-9B26-BFBDAAE0C694}" srcOrd="3" destOrd="0" presId="urn:microsoft.com/office/officeart/2005/8/layout/chevron2"/>
    <dgm:cxn modelId="{7D74BBC1-4784-46D1-B505-712CFD569CCB}" type="presParOf" srcId="{113FECA1-5158-4C37-A8CC-4DD0128FF569}" destId="{7616B573-4552-4EF6-98A1-F4E746538232}" srcOrd="4" destOrd="0" presId="urn:microsoft.com/office/officeart/2005/8/layout/chevron2"/>
    <dgm:cxn modelId="{AECE0EFC-F86A-4125-A72E-466B25FDCECE}" type="presParOf" srcId="{7616B573-4552-4EF6-98A1-F4E746538232}" destId="{7EB3C28E-99A8-4828-84D3-E473CCA1EC6A}" srcOrd="0" destOrd="0" presId="urn:microsoft.com/office/officeart/2005/8/layout/chevron2"/>
    <dgm:cxn modelId="{75F8653D-FEE4-4C50-B326-1A276EA3F663}" type="presParOf" srcId="{7616B573-4552-4EF6-98A1-F4E746538232}" destId="{327F7C57-7B0E-4D70-9010-BAC73D760E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39727-3AB7-492B-BAFE-E2CE1B41576B}">
      <dsp:nvSpPr>
        <dsp:cNvPr id="0" name=""/>
        <dsp:cNvSpPr/>
      </dsp:nvSpPr>
      <dsp:spPr>
        <a:xfrm rot="5400000">
          <a:off x="-150183" y="151392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2015</a:t>
          </a:r>
        </a:p>
      </dsp:txBody>
      <dsp:txXfrm rot="-5400000">
        <a:off x="0" y="351636"/>
        <a:ext cx="700854" cy="300366"/>
      </dsp:txXfrm>
    </dsp:sp>
    <dsp:sp modelId="{B8EB39D4-26C1-469A-98E6-3BA0B64E9EAF}">
      <dsp:nvSpPr>
        <dsp:cNvPr id="0" name=""/>
        <dsp:cNvSpPr/>
      </dsp:nvSpPr>
      <dsp:spPr>
        <a:xfrm rot="5400000">
          <a:off x="4139830" y="-3437767"/>
          <a:ext cx="650793" cy="7528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700" kern="1200" dirty="0"/>
            <a:t>Adatlap és útmutató kidolgozása</a:t>
          </a:r>
        </a:p>
      </dsp:txBody>
      <dsp:txXfrm rot="-5400000">
        <a:off x="700855" y="32977"/>
        <a:ext cx="7496976" cy="587255"/>
      </dsp:txXfrm>
    </dsp:sp>
    <dsp:sp modelId="{78D1AAC3-AE1E-451F-BB89-9435DAE75AE5}">
      <dsp:nvSpPr>
        <dsp:cNvPr id="0" name=""/>
        <dsp:cNvSpPr/>
      </dsp:nvSpPr>
      <dsp:spPr>
        <a:xfrm rot="5400000">
          <a:off x="-150183" y="945716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2016</a:t>
          </a:r>
        </a:p>
      </dsp:txBody>
      <dsp:txXfrm rot="-5400000">
        <a:off x="0" y="1145960"/>
        <a:ext cx="700854" cy="300366"/>
      </dsp:txXfrm>
    </dsp:sp>
    <dsp:sp modelId="{11AE9E4C-A417-47C0-B216-016AD8D9BBAB}">
      <dsp:nvSpPr>
        <dsp:cNvPr id="0" name=""/>
        <dsp:cNvSpPr/>
      </dsp:nvSpPr>
      <dsp:spPr>
        <a:xfrm rot="5400000">
          <a:off x="4139830" y="-2643442"/>
          <a:ext cx="650793" cy="7528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700" kern="1200" dirty="0"/>
            <a:t>Speciális közfoglalkoztatási program</a:t>
          </a:r>
        </a:p>
      </dsp:txBody>
      <dsp:txXfrm rot="-5400000">
        <a:off x="700855" y="827302"/>
        <a:ext cx="7496976" cy="587255"/>
      </dsp:txXfrm>
    </dsp:sp>
    <dsp:sp modelId="{36089D49-80B7-43C4-9842-D3704261FC05}">
      <dsp:nvSpPr>
        <dsp:cNvPr id="0" name=""/>
        <dsp:cNvSpPr/>
      </dsp:nvSpPr>
      <dsp:spPr>
        <a:xfrm rot="5400000">
          <a:off x="-150183" y="1740041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2017</a:t>
          </a:r>
        </a:p>
      </dsp:txBody>
      <dsp:txXfrm rot="-5400000">
        <a:off x="0" y="1940285"/>
        <a:ext cx="700854" cy="300366"/>
      </dsp:txXfrm>
    </dsp:sp>
    <dsp:sp modelId="{4D7E63AC-DF03-4F97-B815-8D907592A470}">
      <dsp:nvSpPr>
        <dsp:cNvPr id="0" name=""/>
        <dsp:cNvSpPr/>
      </dsp:nvSpPr>
      <dsp:spPr>
        <a:xfrm rot="5400000">
          <a:off x="4139830" y="-1849117"/>
          <a:ext cx="650793" cy="7528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700" kern="1200" dirty="0"/>
            <a:t>EFOP – 1.9.4. Szociális diagnózis pilot program</a:t>
          </a:r>
        </a:p>
      </dsp:txBody>
      <dsp:txXfrm rot="-5400000">
        <a:off x="700855" y="1621627"/>
        <a:ext cx="7496976" cy="587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02BFB-7294-45E8-898A-50C0FC97A2EB}">
      <dsp:nvSpPr>
        <dsp:cNvPr id="0" name=""/>
        <dsp:cNvSpPr/>
      </dsp:nvSpPr>
      <dsp:spPr>
        <a:xfrm rot="5400000">
          <a:off x="-151659" y="152674"/>
          <a:ext cx="1011061" cy="7077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2018</a:t>
          </a:r>
        </a:p>
      </dsp:txBody>
      <dsp:txXfrm rot="-5400000">
        <a:off x="1" y="354887"/>
        <a:ext cx="707743" cy="303318"/>
      </dsp:txXfrm>
    </dsp:sp>
    <dsp:sp modelId="{EF532D71-00F7-433D-ADB2-F71D5337C7E9}">
      <dsp:nvSpPr>
        <dsp:cNvPr id="0" name=""/>
        <dsp:cNvSpPr/>
      </dsp:nvSpPr>
      <dsp:spPr>
        <a:xfrm rot="5400000">
          <a:off x="4165736" y="-3456977"/>
          <a:ext cx="657190" cy="7573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800" kern="1200" dirty="0"/>
            <a:t>Kötelező feladat </a:t>
          </a:r>
        </a:p>
      </dsp:txBody>
      <dsp:txXfrm rot="-5400000">
        <a:off x="707744" y="33096"/>
        <a:ext cx="7541095" cy="593028"/>
      </dsp:txXfrm>
    </dsp:sp>
    <dsp:sp modelId="{EDD43346-3978-43EF-9031-E35D87ABC333}">
      <dsp:nvSpPr>
        <dsp:cNvPr id="0" name=""/>
        <dsp:cNvSpPr/>
      </dsp:nvSpPr>
      <dsp:spPr>
        <a:xfrm rot="5400000">
          <a:off x="-151659" y="1155806"/>
          <a:ext cx="1011061" cy="7077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2019</a:t>
          </a:r>
        </a:p>
      </dsp:txBody>
      <dsp:txXfrm rot="-5400000">
        <a:off x="1" y="1358019"/>
        <a:ext cx="707743" cy="303318"/>
      </dsp:txXfrm>
    </dsp:sp>
    <dsp:sp modelId="{C0705798-40D5-4A56-96E3-2B108C69DF11}">
      <dsp:nvSpPr>
        <dsp:cNvPr id="0" name=""/>
        <dsp:cNvSpPr/>
      </dsp:nvSpPr>
      <dsp:spPr>
        <a:xfrm rot="5400000">
          <a:off x="3961343" y="-2453846"/>
          <a:ext cx="1065975" cy="75731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800" kern="1200" dirty="0"/>
            <a:t>Jogszabályi háttér, hazai költségvetési forrás, elektronizált felület</a:t>
          </a:r>
        </a:p>
      </dsp:txBody>
      <dsp:txXfrm rot="-5400000">
        <a:off x="707743" y="851791"/>
        <a:ext cx="7521139" cy="961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9FD49-C8E7-4C67-A6B2-1D697CB86E32}">
      <dsp:nvSpPr>
        <dsp:cNvPr id="0" name=""/>
        <dsp:cNvSpPr/>
      </dsp:nvSpPr>
      <dsp:spPr>
        <a:xfrm rot="5400000">
          <a:off x="-146606" y="148421"/>
          <a:ext cx="977375" cy="684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2015</a:t>
          </a:r>
        </a:p>
      </dsp:txBody>
      <dsp:txXfrm rot="-5400000">
        <a:off x="1" y="343897"/>
        <a:ext cx="684163" cy="293212"/>
      </dsp:txXfrm>
    </dsp:sp>
    <dsp:sp modelId="{600CA988-C279-45B0-86B3-6D5AFE0E383D}">
      <dsp:nvSpPr>
        <dsp:cNvPr id="0" name=""/>
        <dsp:cNvSpPr/>
      </dsp:nvSpPr>
      <dsp:spPr>
        <a:xfrm rot="5400000">
          <a:off x="3984707" y="-3298729"/>
          <a:ext cx="635628" cy="7236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rPr>
            <a:t>lehetőség a gyermekjóléti szolgálat keretein belül az iskolai szociális munka</a:t>
          </a:r>
          <a:endParaRPr lang="hu-HU" sz="1800" kern="1200" dirty="0"/>
        </a:p>
      </dsp:txBody>
      <dsp:txXfrm rot="-5400000">
        <a:off x="684164" y="32843"/>
        <a:ext cx="7205687" cy="573570"/>
      </dsp:txXfrm>
    </dsp:sp>
    <dsp:sp modelId="{F0DBDF3E-391C-455B-B653-4503C3B59A6E}">
      <dsp:nvSpPr>
        <dsp:cNvPr id="0" name=""/>
        <dsp:cNvSpPr/>
      </dsp:nvSpPr>
      <dsp:spPr>
        <a:xfrm rot="5400000">
          <a:off x="-146606" y="918058"/>
          <a:ext cx="977375" cy="684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2017-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2019</a:t>
          </a:r>
        </a:p>
      </dsp:txBody>
      <dsp:txXfrm rot="-5400000">
        <a:off x="1" y="1113534"/>
        <a:ext cx="684163" cy="293212"/>
      </dsp:txXfrm>
    </dsp:sp>
    <dsp:sp modelId="{9B959E25-A6F3-45B9-A65D-3063D5D3477E}">
      <dsp:nvSpPr>
        <dsp:cNvPr id="0" name=""/>
        <dsp:cNvSpPr/>
      </dsp:nvSpPr>
      <dsp:spPr>
        <a:xfrm rot="5400000">
          <a:off x="3984874" y="-2529259"/>
          <a:ext cx="635294" cy="7236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rPr>
            <a:t>EFOP 3.2.9. – modell program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/>
            <a:t>53 helyszínen</a:t>
          </a:r>
        </a:p>
      </dsp:txBody>
      <dsp:txXfrm rot="-5400000">
        <a:off x="684163" y="802464"/>
        <a:ext cx="7205704" cy="573270"/>
      </dsp:txXfrm>
    </dsp:sp>
    <dsp:sp modelId="{0A27E25E-B3F7-48C1-9F71-8315F012A680}">
      <dsp:nvSpPr>
        <dsp:cNvPr id="0" name=""/>
        <dsp:cNvSpPr/>
      </dsp:nvSpPr>
      <dsp:spPr>
        <a:xfrm rot="5400000">
          <a:off x="-146606" y="1687695"/>
          <a:ext cx="977375" cy="684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2017.</a:t>
          </a:r>
        </a:p>
      </dsp:txBody>
      <dsp:txXfrm rot="-5400000">
        <a:off x="1" y="1883171"/>
        <a:ext cx="684163" cy="293212"/>
      </dsp:txXfrm>
    </dsp:sp>
    <dsp:sp modelId="{22E3CB23-034C-49DD-96C0-57A3E16012B7}">
      <dsp:nvSpPr>
        <dsp:cNvPr id="0" name=""/>
        <dsp:cNvSpPr/>
      </dsp:nvSpPr>
      <dsp:spPr>
        <a:xfrm rot="5400000">
          <a:off x="4001239" y="-1759622"/>
          <a:ext cx="602563" cy="7236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000" kern="1200" dirty="0"/>
            <a:t>Jogszabályi megalapozás, hazai finanszírozás megteremtése</a:t>
          </a:r>
          <a:endParaRPr lang="hu-HU" sz="1700" kern="1200" dirty="0"/>
        </a:p>
      </dsp:txBody>
      <dsp:txXfrm rot="-5400000">
        <a:off x="684163" y="1586869"/>
        <a:ext cx="7207301" cy="543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8AFFA-FB3A-486B-BF03-5CAB391084D4}">
      <dsp:nvSpPr>
        <dsp:cNvPr id="0" name=""/>
        <dsp:cNvSpPr/>
      </dsp:nvSpPr>
      <dsp:spPr>
        <a:xfrm rot="5400000">
          <a:off x="-160690" y="162287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2018. I.</a:t>
          </a:r>
        </a:p>
      </dsp:txBody>
      <dsp:txXfrm rot="-5400000">
        <a:off x="1" y="376541"/>
        <a:ext cx="749887" cy="321380"/>
      </dsp:txXfrm>
    </dsp:sp>
    <dsp:sp modelId="{54C483C5-3261-4728-85A5-336E25649D5D}">
      <dsp:nvSpPr>
        <dsp:cNvPr id="0" name=""/>
        <dsp:cNvSpPr/>
      </dsp:nvSpPr>
      <dsp:spPr>
        <a:xfrm rot="5400000">
          <a:off x="4023225" y="-3271741"/>
          <a:ext cx="696323" cy="7243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kern="1200" dirty="0"/>
            <a:t>Szakmai ajánlás  az óvodai iskolai szociális segítés tevékenység bevezetéséhez</a:t>
          </a:r>
        </a:p>
      </dsp:txBody>
      <dsp:txXfrm rot="-5400000">
        <a:off x="749887" y="35589"/>
        <a:ext cx="7209008" cy="628339"/>
      </dsp:txXfrm>
    </dsp:sp>
    <dsp:sp modelId="{3C87A8AD-9F82-40EF-8D88-2645F0615909}">
      <dsp:nvSpPr>
        <dsp:cNvPr id="0" name=""/>
        <dsp:cNvSpPr/>
      </dsp:nvSpPr>
      <dsp:spPr>
        <a:xfrm rot="5400000">
          <a:off x="-160690" y="1029212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2018.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09. 01</a:t>
          </a:r>
          <a:r>
            <a:rPr lang="hu-HU" sz="900" kern="1200" dirty="0"/>
            <a:t>.</a:t>
          </a:r>
        </a:p>
      </dsp:txBody>
      <dsp:txXfrm rot="-5400000">
        <a:off x="1" y="1243466"/>
        <a:ext cx="749887" cy="321380"/>
      </dsp:txXfrm>
    </dsp:sp>
    <dsp:sp modelId="{8E31292C-9F8B-4AF7-8D29-12B434F3A3E2}">
      <dsp:nvSpPr>
        <dsp:cNvPr id="0" name=""/>
        <dsp:cNvSpPr/>
      </dsp:nvSpPr>
      <dsp:spPr>
        <a:xfrm rot="5400000">
          <a:off x="4023042" y="-2404633"/>
          <a:ext cx="696689" cy="7243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kern="1200" dirty="0"/>
            <a:t>Országos bevezetés hazai finanszírozásban</a:t>
          </a:r>
        </a:p>
      </dsp:txBody>
      <dsp:txXfrm rot="-5400000">
        <a:off x="749887" y="902532"/>
        <a:ext cx="7208990" cy="628669"/>
      </dsp:txXfrm>
    </dsp:sp>
    <dsp:sp modelId="{7EB3C28E-99A8-4828-84D3-E473CCA1EC6A}">
      <dsp:nvSpPr>
        <dsp:cNvPr id="0" name=""/>
        <dsp:cNvSpPr/>
      </dsp:nvSpPr>
      <dsp:spPr>
        <a:xfrm rot="5400000">
          <a:off x="-160690" y="1896137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Most</a:t>
          </a:r>
        </a:p>
      </dsp:txBody>
      <dsp:txXfrm rot="-5400000">
        <a:off x="1" y="2110391"/>
        <a:ext cx="749887" cy="321380"/>
      </dsp:txXfrm>
    </dsp:sp>
    <dsp:sp modelId="{327F7C57-7B0E-4D70-9010-BAC73D760EDA}">
      <dsp:nvSpPr>
        <dsp:cNvPr id="0" name=""/>
        <dsp:cNvSpPr/>
      </dsp:nvSpPr>
      <dsp:spPr>
        <a:xfrm rot="5400000">
          <a:off x="4023225" y="-1537891"/>
          <a:ext cx="696323" cy="7243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kern="1200" dirty="0"/>
            <a:t>Központi oktatási program készítése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kern="1200" dirty="0"/>
            <a:t>Szakmai ajánlások készítése</a:t>
          </a:r>
        </a:p>
      </dsp:txBody>
      <dsp:txXfrm rot="-5400000">
        <a:off x="749887" y="1769439"/>
        <a:ext cx="7209008" cy="628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FC606-41F6-4274-98C2-5ED4F1A9C48F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C65A8-F473-4F6D-BB5D-47FBB34148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620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765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814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9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>
                <a:solidFill>
                  <a:prstClr val="black"/>
                </a:solidFill>
              </a:rPr>
              <a:pPr/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64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916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hu-HU" sz="1200" b="1" i="1" dirty="0">
              <a:effectLst/>
              <a:latin typeface="+mn-lt"/>
              <a:ea typeface="Calibri"/>
              <a:cs typeface="Times New Roman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41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3457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 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514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8675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4447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65A8-F473-4F6D-BB5D-47FBB3414843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5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B2C3B-86AF-44CB-95DB-2ADA8624E418}" type="datetimeFigureOut">
              <a:rPr lang="hu-HU" smtClean="0"/>
              <a:t>2018. 10. 11.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58D6C6-EA31-48F9-94EC-71ABA620079B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500">
              <a:srgbClr val="44A0D2">
                <a:lumMod val="0"/>
                <a:lumOff val="100000"/>
                <a:alpha val="64000"/>
              </a:srgbClr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11008" cy="140932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Tájékoztatás jogszabály változásokról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hu-HU" sz="3000" dirty="0"/>
              <a:t>d</a:t>
            </a:r>
            <a:r>
              <a:rPr lang="hu-HU" sz="3000" dirty="0">
                <a:solidFill>
                  <a:schemeClr val="tx1"/>
                </a:solidFill>
              </a:rPr>
              <a:t>r. Andráczi-Tóth Veronika</a:t>
            </a:r>
          </a:p>
          <a:p>
            <a:pPr algn="ctr"/>
            <a:r>
              <a:rPr lang="hu-HU" dirty="0"/>
              <a:t>Szociális és Gyermekjóléti </a:t>
            </a:r>
          </a:p>
          <a:p>
            <a:pPr algn="ctr"/>
            <a:r>
              <a:rPr lang="hu-HU" dirty="0"/>
              <a:t>Szolgáltatások Főosztálya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dbd.uni-corvinus.hu/tdk/media/emm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9160"/>
            <a:ext cx="2736304" cy="186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lcím 2"/>
          <p:cNvSpPr txBox="1">
            <a:spLocks/>
          </p:cNvSpPr>
          <p:nvPr/>
        </p:nvSpPr>
        <p:spPr>
          <a:xfrm>
            <a:off x="3635896" y="5517231"/>
            <a:ext cx="5032176" cy="12218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800" dirty="0"/>
              <a:t>Innovációk a szabályozásban-Innovációk a szolgáltatásokban </a:t>
            </a:r>
            <a:endParaRPr lang="hu-HU" sz="2400" b="1" dirty="0"/>
          </a:p>
          <a:p>
            <a:pPr algn="r"/>
            <a:r>
              <a:rPr lang="hu-HU" sz="2400" b="1" dirty="0"/>
              <a:t>2018. 10. 10.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3274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Óvodai és iskolai szociális segítés</a:t>
            </a:r>
            <a:br>
              <a:rPr lang="hu-HU" sz="36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hu-HU" sz="36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finanszírozása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589864"/>
          </a:xfrm>
        </p:spPr>
        <p:txBody>
          <a:bodyPr>
            <a:normAutofit fontScale="92500" lnSpcReduction="10000"/>
          </a:bodyPr>
          <a:lstStyle/>
          <a:p>
            <a:pPr marL="708660" lvl="1" indent="-342900" algn="just">
              <a:buClr>
                <a:srgbClr val="9CBEBD"/>
              </a:buClr>
              <a:buSzTx/>
            </a:pPr>
            <a:r>
              <a:rPr lang="hu-HU" sz="2200" dirty="0"/>
              <a:t>A 2018. évi központi költségvetésben szeptember - december hónapokra a forrás mintegy </a:t>
            </a:r>
            <a:r>
              <a:rPr lang="hu-HU" sz="2200" b="1" dirty="0"/>
              <a:t>1 379,90 millió forint összegben áll rendelkezésre  - </a:t>
            </a:r>
            <a:r>
              <a:rPr lang="hu-HU" sz="2200" dirty="0"/>
              <a:t>éves szinten </a:t>
            </a:r>
            <a:r>
              <a:rPr lang="hu-HU" sz="2200" b="1" dirty="0"/>
              <a:t>5,7 milliárd </a:t>
            </a:r>
            <a:r>
              <a:rPr lang="hu-HU" sz="2200" dirty="0"/>
              <a:t>forint többlet forrást jelent az ágazatnak</a:t>
            </a:r>
          </a:p>
          <a:p>
            <a:pPr marL="708660" lvl="1" indent="-342900" algn="just">
              <a:buClr>
                <a:srgbClr val="9CBEBD"/>
              </a:buClr>
              <a:buSzTx/>
            </a:pPr>
            <a:r>
              <a:rPr lang="hu-HU" sz="2200" dirty="0">
                <a:ea typeface="Times New Roman"/>
                <a:cs typeface="Times New Roman"/>
              </a:rPr>
              <a:t>Amennyiben nem sikerül betölteni a teljes létszámot, lehetőség van arra, hogy az erre a feladatra biztosított támogatás összeget </a:t>
            </a:r>
            <a:r>
              <a:rPr lang="hu-HU" sz="2200" b="1" dirty="0">
                <a:ea typeface="Times New Roman"/>
                <a:cs typeface="Times New Roman"/>
              </a:rPr>
              <a:t>a tárgyi feltételek javítására (például számítógépek, mobiltelefonok, közlekedési eszközök beszerzésére) fordítsák.</a:t>
            </a:r>
          </a:p>
          <a:p>
            <a:pPr marL="708660" lvl="1" indent="-342900" algn="just">
              <a:buClr>
                <a:srgbClr val="9CBEBD"/>
              </a:buClr>
              <a:buSzTx/>
            </a:pPr>
            <a:r>
              <a:rPr lang="hu-HU" sz="2200" dirty="0"/>
              <a:t>Kormányzati funkciók közötti átcsoportosítás szigorítása 2019-ben a család- és gyermekjóléti szolgálatok, illetve központok megerősítése érdekében:</a:t>
            </a:r>
          </a:p>
          <a:p>
            <a:pPr marL="708660" lvl="1" indent="-342900" algn="just">
              <a:buClr>
                <a:srgbClr val="9CBEBD"/>
              </a:buClr>
              <a:buSzTx/>
              <a:buFont typeface="Wingdings" panose="05000000000000000000" pitchFamily="2" charset="2"/>
              <a:buChar char="Ø"/>
            </a:pPr>
            <a:r>
              <a:rPr lang="hu-HU" sz="2200" dirty="0"/>
              <a:t>Egyirányú átcsoportosításra van lehetőség egyéb szociális kormányzati funkcióról a család- és gyermekjóléti szolgálat és központ számára.</a:t>
            </a:r>
          </a:p>
          <a:p>
            <a:pPr marL="708660" lvl="1" indent="-342900" algn="just">
              <a:buClr>
                <a:srgbClr val="9CBEBD"/>
              </a:buClr>
              <a:buSzTx/>
              <a:buFont typeface="Wingdings" panose="05000000000000000000" pitchFamily="2" charset="2"/>
              <a:buChar char="Ø"/>
            </a:pPr>
            <a:r>
              <a:rPr lang="hu-HU" sz="2200" dirty="0"/>
              <a:t>Egyéb szociális kormányzati funkcióra erről a kettőről nem lehetséges átcsoportosítás.</a:t>
            </a:r>
          </a:p>
          <a:p>
            <a:pPr marL="365760" lvl="1" indent="0" algn="just">
              <a:buClr>
                <a:srgbClr val="9CBEBD"/>
              </a:buClr>
              <a:buSzTx/>
              <a:buNone/>
            </a:pPr>
            <a:endParaRPr lang="hu-HU" sz="2000" dirty="0">
              <a:latin typeface="Cambria" panose="02040503050406030204" pitchFamily="18" charset="0"/>
            </a:endParaRPr>
          </a:p>
          <a:p>
            <a:pPr marL="365760" lvl="1" indent="0" algn="just">
              <a:buClr>
                <a:srgbClr val="9CBEBD"/>
              </a:buClr>
              <a:buSzTx/>
              <a:buNone/>
            </a:pPr>
            <a:endParaRPr lang="hu-HU" sz="20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312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latin typeface="+mn-lt"/>
              </a:rPr>
              <a:t>Összeférhetetlenség rendezése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 algn="just"/>
            <a:r>
              <a:rPr lang="hu-HU" sz="2800" dirty="0"/>
              <a:t>Összeférhetetlenségre és elfogultságra vonatkozó szabályok kerülnek a </a:t>
            </a:r>
            <a:r>
              <a:rPr lang="hu-HU" sz="2800" dirty="0" err="1"/>
              <a:t>Gyvt-be</a:t>
            </a:r>
            <a:r>
              <a:rPr lang="hu-HU" sz="2800" dirty="0"/>
              <a:t>.</a:t>
            </a:r>
          </a:p>
          <a:p>
            <a:pPr algn="just"/>
            <a:r>
              <a:rPr lang="hu-HU" sz="2800" dirty="0">
                <a:ea typeface="Calibri"/>
                <a:cs typeface="Times New Roman"/>
              </a:rPr>
              <a:t>A család- és gyermekjóléti szolgálat, család- és gyermekjóléti központ székhelye szerint illetékes fővárosi és megyei kormányhivatalnak kell bejelenteni.</a:t>
            </a:r>
          </a:p>
          <a:p>
            <a:pPr algn="just"/>
            <a:r>
              <a:rPr lang="hu-HU" sz="2800" dirty="0">
                <a:ea typeface="Calibri"/>
                <a:cs typeface="Times New Roman"/>
              </a:rPr>
              <a:t>A fővárosi és megyei kormányhivatal megvizsgálja a bejelentés megalapozottságát, és ha szükséges, kijelöli a feladatokat ellátó szolgálatot, központot vagy személyt.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599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971600" y="1628800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hu-HU" i="1" dirty="0">
              <a:solidFill>
                <a:schemeClr val="tx2"/>
              </a:solidFill>
            </a:endParaRPr>
          </a:p>
          <a:p>
            <a:pPr algn="r"/>
            <a:endParaRPr lang="hu-HU" i="1" dirty="0">
              <a:solidFill>
                <a:schemeClr val="tx2"/>
              </a:solidFill>
            </a:endParaRPr>
          </a:p>
          <a:p>
            <a:pPr algn="r"/>
            <a:endParaRPr lang="hu-HU" i="1" dirty="0">
              <a:solidFill>
                <a:schemeClr val="tx2"/>
              </a:solidFill>
            </a:endParaRPr>
          </a:p>
          <a:p>
            <a:pPr algn="ctr"/>
            <a:r>
              <a:rPr lang="hu-H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megtisztelő figyelmüket!</a:t>
            </a:r>
          </a:p>
          <a:p>
            <a:pPr algn="ctr"/>
            <a:endParaRPr lang="hu-HU" i="1" dirty="0">
              <a:solidFill>
                <a:schemeClr val="tx2"/>
              </a:solidFill>
            </a:endParaRPr>
          </a:p>
          <a:p>
            <a:pPr algn="ctr"/>
            <a:endParaRPr lang="hu-HU" i="1" dirty="0">
              <a:solidFill>
                <a:schemeClr val="tx2"/>
              </a:solidFill>
            </a:endParaRPr>
          </a:p>
          <a:p>
            <a:pPr algn="ctr"/>
            <a:endParaRPr lang="hu-HU" i="1" dirty="0">
              <a:solidFill>
                <a:schemeClr val="tx2"/>
              </a:solidFill>
            </a:endParaRPr>
          </a:p>
          <a:p>
            <a:pPr algn="ctr"/>
            <a:endParaRPr lang="hu-HU" i="1" dirty="0">
              <a:solidFill>
                <a:schemeClr val="tx2"/>
              </a:solidFill>
            </a:endParaRPr>
          </a:p>
          <a:p>
            <a:pPr algn="ctr"/>
            <a:endParaRPr lang="hu-HU" i="1" dirty="0">
              <a:solidFill>
                <a:schemeClr val="tx2"/>
              </a:solidFill>
            </a:endParaRPr>
          </a:p>
          <a:p>
            <a:pPr algn="ctr"/>
            <a:r>
              <a:rPr lang="hu-HU" sz="2400" b="1" i="1" dirty="0">
                <a:solidFill>
                  <a:schemeClr val="tx2"/>
                </a:solidFill>
              </a:rPr>
              <a:t>dr. Andráczi-Tóth Veronika </a:t>
            </a:r>
          </a:p>
          <a:p>
            <a:pPr algn="ctr"/>
            <a:r>
              <a:rPr lang="hu-HU" sz="1600" b="1" i="1" dirty="0">
                <a:solidFill>
                  <a:schemeClr val="tx2"/>
                </a:solidFill>
              </a:rPr>
              <a:t>Főosztályvezető</a:t>
            </a:r>
          </a:p>
          <a:p>
            <a:pPr algn="ctr"/>
            <a:r>
              <a:rPr lang="hu-HU" sz="1600" b="1" i="1" dirty="0">
                <a:solidFill>
                  <a:schemeClr val="tx2"/>
                </a:solidFill>
              </a:rPr>
              <a:t>Szociális és Gyermekjóléti Szolgáltatások Főosztálya</a:t>
            </a:r>
            <a:endParaRPr lang="hu-HU" sz="1600" i="1" dirty="0">
              <a:solidFill>
                <a:schemeClr val="tx2"/>
              </a:solidFill>
            </a:endParaRPr>
          </a:p>
          <a:p>
            <a:pPr algn="ctr"/>
            <a:r>
              <a:rPr lang="hu-HU" sz="1600" i="1" dirty="0" err="1">
                <a:solidFill>
                  <a:schemeClr val="tx2"/>
                </a:solidFill>
              </a:rPr>
              <a:t>veronika.andraczi-toth</a:t>
            </a:r>
            <a:r>
              <a:rPr lang="hu-HU" sz="1600" i="1" dirty="0">
                <a:solidFill>
                  <a:schemeClr val="tx2"/>
                </a:solidFill>
              </a:rPr>
              <a:t>@</a:t>
            </a:r>
            <a:r>
              <a:rPr lang="hu-HU" sz="1600" i="1" dirty="0" err="1">
                <a:solidFill>
                  <a:schemeClr val="tx2"/>
                </a:solidFill>
              </a:rPr>
              <a:t>emmi.gov.hu</a:t>
            </a:r>
            <a:endParaRPr lang="hu-HU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2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Szociális diagnózis  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15227"/>
              </p:ext>
            </p:extLst>
          </p:nvPr>
        </p:nvGraphicFramePr>
        <p:xfrm>
          <a:off x="395536" y="1484784"/>
          <a:ext cx="82296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7667411"/>
              </p:ext>
            </p:extLst>
          </p:nvPr>
        </p:nvGraphicFramePr>
        <p:xfrm>
          <a:off x="395536" y="3933056"/>
          <a:ext cx="828092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969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Szociális diagnózis finanszírozási háttér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r>
              <a:rPr lang="hu-HU" dirty="0"/>
              <a:t>a Magyarország 2019. évi központi költségvetéséről szóló 2018. évi L. törvény 2. számú melléklet III./b. pontja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hu-HU" sz="24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bb</a:t>
            </a: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A támogatás meghatározása: </a:t>
            </a:r>
            <a:endParaRPr lang="hu-H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JAT = [(</a:t>
            </a:r>
            <a:r>
              <a:rPr lang="hu-HU" sz="24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JALsz</a:t>
            </a: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* </a:t>
            </a:r>
            <a:r>
              <a:rPr lang="hu-HU" sz="24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SZk</a:t>
            </a: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+ </a:t>
            </a:r>
            <a:r>
              <a:rPr lang="hu-HU" sz="24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JKLsz</a:t>
            </a: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hu-HU" sz="24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+ EM</a:t>
            </a: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] * JFÖ </a:t>
            </a:r>
            <a:endParaRPr lang="hu-H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ahol: JAT = a támogatás összege, </a:t>
            </a:r>
            <a:endParaRPr lang="hu-H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hu-HU" sz="24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EM = család- és gyermekjóléti központonként 1 fő 	szociális diagnózis felvételét végző esetmenedzser</a:t>
            </a: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hu-H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hu-HU" sz="24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JFÖ = a támogatás fajlagos összege.</a:t>
            </a:r>
            <a:endParaRPr lang="hu-H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733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/>
          <a:lstStyle/>
          <a:p>
            <a:pPr algn="ctr"/>
            <a:r>
              <a:rPr lang="hu-HU" sz="36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Szociális diagnózis szabályozása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család- és gyermekjóléti központ szociális diagnózist készít</a:t>
            </a:r>
          </a:p>
          <a:p>
            <a:pPr marL="514350" indent="-514350" algn="just">
              <a:buAutoNum type="alphaLcParenR"/>
            </a:pPr>
            <a:r>
              <a:rPr lang="hu-HU" dirty="0"/>
              <a:t>a szolgálat kezdeményezésére, ha szociális szolgáltatás vagy gyermekjóléti alapellátás igénybevétele válik szükségessé,</a:t>
            </a:r>
          </a:p>
          <a:p>
            <a:pPr marL="514350" indent="-514350" algn="just">
              <a:buAutoNum type="alphaLcParenR"/>
            </a:pPr>
            <a:r>
              <a:rPr lang="hu-HU" dirty="0"/>
              <a:t>a család- és gyermekjóléti szolgálatnál gondozásban nem álló személy esetén akkor, ha a központnál jelentkező új igénylő, de nem speciális szolgáltatást kér,</a:t>
            </a:r>
          </a:p>
          <a:p>
            <a:pPr marL="514350" indent="-514350" algn="just">
              <a:buAutoNum type="alphaLcParenR"/>
            </a:pPr>
            <a:r>
              <a:rPr lang="hu-HU" dirty="0"/>
              <a:t>azt a szolgálat más okból szükségesnek tartja.</a:t>
            </a:r>
          </a:p>
          <a:p>
            <a:pPr algn="just"/>
            <a:r>
              <a:rPr lang="hu-HU" dirty="0"/>
              <a:t>A diagnózis készítését a jelzőrendszer tagjai is kezdeményezhetik.</a:t>
            </a:r>
          </a:p>
        </p:txBody>
      </p:sp>
    </p:spTree>
    <p:extLst>
      <p:ext uri="{BB962C8B-B14F-4D97-AF65-F5344CB8AC3E}">
        <p14:creationId xmlns:p14="http://schemas.microsoft.com/office/powerpoint/2010/main" val="344209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Szociális diagnózis szabályozása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7260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A szociális diagnózis </a:t>
            </a:r>
            <a:r>
              <a:rPr lang="hu-HU" sz="1600" b="1" dirty="0">
                <a:solidFill>
                  <a:prstClr val="black"/>
                </a:solidFill>
                <a:ea typeface="Calibri"/>
                <a:cs typeface="Times New Roman"/>
              </a:rPr>
              <a:t>célja a szükséglet meglétének vagy hiányának megállapítása, valamint a szükséges szolgáltatási elemek és szolgáltatások beazonosítása.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esetmenedzser  végzi, </a:t>
            </a:r>
            <a:r>
              <a:rPr lang="hu-HU" sz="1600" dirty="0">
                <a:ea typeface="Calibri"/>
                <a:cs typeface="Times New Roman"/>
              </a:rPr>
              <a:t>az interjú folyamatba az igénylő hozzájárulásával más szakembereket is bevonhat,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1600" dirty="0">
                <a:ea typeface="Calibri"/>
                <a:cs typeface="Times New Roman"/>
              </a:rPr>
              <a:t>Az igénylőnek a rendelkezésére álló egészségügyi, jövedelmi vagy egyéb, a szükséglet szempontjából releváns dokumentumokat be kell mutatnia az esetmenedzsernek.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1600" dirty="0">
                <a:ea typeface="Calibri"/>
                <a:cs typeface="Times New Roman"/>
              </a:rPr>
              <a:t>Az esetmenedzser </a:t>
            </a:r>
            <a:r>
              <a:rPr lang="hu-HU" sz="1600" b="1" dirty="0">
                <a:ea typeface="Calibri"/>
                <a:cs typeface="Times New Roman"/>
              </a:rPr>
              <a:t>feladata </a:t>
            </a:r>
            <a:r>
              <a:rPr lang="hu-HU" sz="1600" dirty="0">
                <a:ea typeface="Calibri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az elérhető szolgáltatások és szolgáltatók feltérképezése, évente aktualizált adatbázis készítése az adott járásban elérhető szociális, egészségügyi, munkaerő-piaci, karitatív és egyéb szolgáltatásokról,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a szociális diagnózis elkészítéséhez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a)	az igénylő - beleértve családját - helyzetének megismerése, definiálása, és ennek alapján szükségleteinek és jogosultságának megállapítása,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b)	a megfelelő szolgáltatások megállapítása,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hu-HU" sz="1600" dirty="0">
                <a:solidFill>
                  <a:prstClr val="black"/>
                </a:solidFill>
                <a:ea typeface="Calibri"/>
                <a:cs typeface="Times New Roman"/>
              </a:rPr>
              <a:t>c)	az igénylőknek a szolgáltatókhoz történő irányítása.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endParaRPr lang="hu-H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965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/>
          <a:lstStyle/>
          <a:p>
            <a:pPr algn="ctr"/>
            <a:r>
              <a:rPr lang="hu-HU" sz="40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Szociális diagnózis szabályozása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507288" cy="5199856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2400" dirty="0"/>
              <a:t>Strukturált interjú,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2400" dirty="0"/>
              <a:t>Több személyes találkozó, de az első találkozástól számított </a:t>
            </a:r>
            <a:r>
              <a:rPr lang="hu-HU" sz="2400" b="1" dirty="0"/>
              <a:t>15 munkanapon </a:t>
            </a:r>
            <a:r>
              <a:rPr lang="hu-HU" sz="2400" dirty="0"/>
              <a:t>belül el kell készíteni,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2400" dirty="0">
                <a:solidFill>
                  <a:prstClr val="black"/>
                </a:solidFill>
                <a:ea typeface="Calibri"/>
                <a:cs typeface="Times New Roman"/>
              </a:rPr>
              <a:t>Elkészítésében az igénylőnek </a:t>
            </a:r>
            <a:r>
              <a:rPr lang="hu-HU" sz="2400" b="1" dirty="0">
                <a:solidFill>
                  <a:prstClr val="black"/>
                </a:solidFill>
                <a:ea typeface="Calibri"/>
                <a:cs typeface="Times New Roman"/>
              </a:rPr>
              <a:t>aktívan részt kell vennie</a:t>
            </a:r>
            <a:r>
              <a:rPr lang="hu-HU" sz="2400" dirty="0">
                <a:solidFill>
                  <a:prstClr val="black"/>
                </a:solidFill>
                <a:ea typeface="Calibri"/>
                <a:cs typeface="Times New Roman"/>
              </a:rPr>
              <a:t>, nélküle a diagnózis nem készíthető el és nem véglegesíthető.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2400" dirty="0">
                <a:solidFill>
                  <a:prstClr val="black"/>
                </a:solidFill>
                <a:ea typeface="Calibri"/>
                <a:cs typeface="Times New Roman"/>
              </a:rPr>
              <a:t>Az adatlapot a </a:t>
            </a:r>
            <a:r>
              <a:rPr lang="hu-HU" sz="2400" dirty="0" err="1">
                <a:solidFill>
                  <a:prstClr val="black"/>
                </a:solidFill>
                <a:ea typeface="Calibri"/>
                <a:cs typeface="Times New Roman"/>
              </a:rPr>
              <a:t>szociál-</a:t>
            </a:r>
            <a:r>
              <a:rPr lang="hu-HU" sz="2400" dirty="0">
                <a:solidFill>
                  <a:prstClr val="black"/>
                </a:solidFill>
                <a:ea typeface="Calibri"/>
                <a:cs typeface="Times New Roman"/>
              </a:rPr>
              <a:t> és nyugdíjpolitikáért felelős miniszter az EMMI honlapján és a Szociális Ágazati Portálon közzéteszi.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</a:pPr>
            <a:r>
              <a:rPr lang="hu-HU" sz="2400" dirty="0">
                <a:solidFill>
                  <a:prstClr val="black"/>
                </a:solidFill>
                <a:cs typeface="Times New Roman"/>
              </a:rPr>
              <a:t>Az diagnózis felvételének eredményét az értékelő adatlapon kell rögzíteni, ami az 1/2000.(I.7.) </a:t>
            </a:r>
            <a:r>
              <a:rPr lang="hu-HU" sz="2400" dirty="0" err="1">
                <a:solidFill>
                  <a:prstClr val="black"/>
                </a:solidFill>
                <a:cs typeface="Times New Roman"/>
              </a:rPr>
              <a:t>SzCsM</a:t>
            </a:r>
            <a:r>
              <a:rPr lang="hu-HU" sz="2400" dirty="0">
                <a:solidFill>
                  <a:prstClr val="black"/>
                </a:solidFill>
                <a:cs typeface="Times New Roman"/>
              </a:rPr>
              <a:t> r. melléklete lesz.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8411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Szociális diagnózis szabályozása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/>
          </a:bodyPr>
          <a:lstStyle/>
          <a:p>
            <a:r>
              <a:rPr lang="hu-HU" dirty="0"/>
              <a:t>15/1998.()NM rendelet: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Család- és </a:t>
            </a:r>
            <a:r>
              <a:rPr lang="hu-HU"/>
              <a:t>gyermekjóléti központonként </a:t>
            </a:r>
            <a:r>
              <a:rPr lang="hu-HU" dirty="0"/>
              <a:t>szociális diagnózist készítő esetmenedzser 			1 fő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Képesítési előírások megegyeznek  az esetmenedzserre előírt képesítési követelményekkel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dirty="0"/>
              <a:t>81/2004.(IX.18.)</a:t>
            </a:r>
            <a:r>
              <a:rPr lang="hu-HU" dirty="0" err="1"/>
              <a:t>ESzCsM</a:t>
            </a:r>
            <a:r>
              <a:rPr lang="hu-HU" dirty="0"/>
              <a:t> rendelet kibővül a szociális diagnózist készítő esetmenedzser munkakörrel</a:t>
            </a:r>
          </a:p>
          <a:p>
            <a:pPr lvl="0" algn="just">
              <a:buClr>
                <a:srgbClr val="0BD0D9"/>
              </a:buClr>
              <a:buFont typeface="Wingdings" panose="05000000000000000000" pitchFamily="2" charset="2"/>
              <a:buChar char="v"/>
            </a:pPr>
            <a:r>
              <a:rPr lang="hu-HU" dirty="0">
                <a:solidFill>
                  <a:prstClr val="black"/>
                </a:solidFill>
              </a:rPr>
              <a:t>A képzés kötelező óraszáma 90 óra, ebből 45 elméleti, és 45 gyakorlati óra.</a:t>
            </a:r>
          </a:p>
          <a:p>
            <a:pPr lvl="0" algn="just">
              <a:buClr>
                <a:srgbClr val="0BD0D9"/>
              </a:buClr>
              <a:buFont typeface="Wingdings" panose="05000000000000000000" pitchFamily="2" charset="2"/>
              <a:buChar char="v"/>
            </a:pPr>
            <a:r>
              <a:rPr lang="hu-HU" dirty="0">
                <a:solidFill>
                  <a:prstClr val="black"/>
                </a:solidFill>
              </a:rPr>
              <a:t>Főigazgatóságnál kell jelentkezni.</a:t>
            </a:r>
          </a:p>
          <a:p>
            <a:pPr lvl="0" algn="just">
              <a:buClr>
                <a:srgbClr val="0BD0D9"/>
              </a:buClr>
              <a:buFont typeface="Wingdings" panose="05000000000000000000" pitchFamily="2" charset="2"/>
              <a:buChar char="v"/>
            </a:pPr>
            <a:r>
              <a:rPr lang="hu-HU" dirty="0">
                <a:solidFill>
                  <a:prstClr val="black"/>
                </a:solidFill>
              </a:rPr>
              <a:t>A foglalkoztatás kezdő időpontjától rendelkeznie kell tanúsítvánnyal, de lesz felmentési szabály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1662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Óvodai és iskolai szociális segítés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036857"/>
              </p:ext>
            </p:extLst>
          </p:nvPr>
        </p:nvGraphicFramePr>
        <p:xfrm>
          <a:off x="683568" y="1412776"/>
          <a:ext cx="792088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1691060"/>
              </p:ext>
            </p:extLst>
          </p:nvPr>
        </p:nvGraphicFramePr>
        <p:xfrm>
          <a:off x="683568" y="3789040"/>
          <a:ext cx="79928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169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Óvodai és iskolai szociális segítés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/>
              <a:t>81/2004.(IX.18.)</a:t>
            </a:r>
            <a:r>
              <a:rPr lang="hu-HU" dirty="0" err="1"/>
              <a:t>ESzCsM</a:t>
            </a:r>
            <a:r>
              <a:rPr lang="hu-HU" dirty="0"/>
              <a:t> rendelet kibővül az óvodai, iskolai szociális segítő munkakörrel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A képzés kötelező óraszáma 90 óra, ebből 45 elméleti, és 45 gyakorlati óra.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Szociális felsőfokú szakképesítéssel nem rendelkező személyeknek további 30 óra kiegészítő képzés szükséges. (</a:t>
            </a:r>
            <a:r>
              <a:rPr lang="hu-HU" sz="2400" i="1" dirty="0"/>
              <a:t>Felsőfokú szociális szakképzettség: általános szociális munkás, szociális munkás, okleveles szociális munkás, okleveles egészségügyi szociális munkás, szociális szervező, szociálpolitikus, okleveles szociálpolitikus, okleveles szociálpedagógus, </a:t>
            </a:r>
            <a:r>
              <a:rPr lang="hu-HU" sz="2400" i="1" dirty="0" err="1"/>
              <a:t>szociálpedagógus</a:t>
            </a:r>
            <a:r>
              <a:rPr lang="hu-HU" sz="2800" dirty="0"/>
              <a:t>)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7569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I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NYI</Template>
  <TotalTime>1174</TotalTime>
  <Words>698</Words>
  <Application>Microsoft Macintosh PowerPoint</Application>
  <PresentationFormat>Diavetítés a képernyőre (4:3 oldalarány)</PresentationFormat>
  <Paragraphs>111</Paragraphs>
  <Slides>12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Constantia</vt:lpstr>
      <vt:lpstr>Times New Roman</vt:lpstr>
      <vt:lpstr>Wingdings</vt:lpstr>
      <vt:lpstr>Wingdings 2</vt:lpstr>
      <vt:lpstr>NYI</vt:lpstr>
      <vt:lpstr>Tájékoztatás jogszabály változásokról</vt:lpstr>
      <vt:lpstr>Szociális diagnózis  </vt:lpstr>
      <vt:lpstr>Szociális diagnózis finanszírozási háttér </vt:lpstr>
      <vt:lpstr>Szociális diagnózis szabályozása</vt:lpstr>
      <vt:lpstr>Szociális diagnózis szabályozása</vt:lpstr>
      <vt:lpstr>Szociális diagnózis szabályozása</vt:lpstr>
      <vt:lpstr>Szociális diagnózis szabályozása</vt:lpstr>
      <vt:lpstr>Óvodai és iskolai szociális segítés</vt:lpstr>
      <vt:lpstr>Óvodai és iskolai szociális segítés</vt:lpstr>
      <vt:lpstr>Óvodai és iskolai szociális segítés finanszírozása</vt:lpstr>
      <vt:lpstr>Összeférhetetlenség rendezése</vt:lpstr>
      <vt:lpstr>PowerPoint-bemutató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Biztonság és életminőség az idős korban</dc:title>
  <dc:creator>Tóth Teodóra</dc:creator>
  <cp:lastModifiedBy>János Szabó</cp:lastModifiedBy>
  <cp:revision>91</cp:revision>
  <dcterms:created xsi:type="dcterms:W3CDTF">2017-09-19T08:49:41Z</dcterms:created>
  <dcterms:modified xsi:type="dcterms:W3CDTF">2018-10-11T11:43:44Z</dcterms:modified>
</cp:coreProperties>
</file>